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5"/>
  </p:handoutMasterIdLst>
  <p:sldIdLst>
    <p:sldId id="270" r:id="rId2"/>
    <p:sldId id="271" r:id="rId3"/>
    <p:sldId id="272" r:id="rId4"/>
  </p:sldIdLst>
  <p:sldSz cx="6858000" cy="9906000" type="A4"/>
  <p:notesSz cx="7104063" cy="102346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4C9"/>
    <a:srgbClr val="3399FF"/>
    <a:srgbClr val="000099"/>
    <a:srgbClr val="0033CC"/>
    <a:srgbClr val="000000"/>
    <a:srgbClr val="FFCC00"/>
    <a:srgbClr val="FF9900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3084" y="96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3"/>
            <a:ext cx="3056930" cy="482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74" tIns="48186" rIns="96374" bIns="48186" numCol="1" anchor="t" anchorCtr="0" compatLnSpc="1">
            <a:prstTxWarp prst="textNoShape">
              <a:avLst/>
            </a:prstTxWarp>
          </a:bodyPr>
          <a:lstStyle>
            <a:lvl1pPr defTabSz="964324">
              <a:defRPr sz="1200"/>
            </a:lvl1pPr>
          </a:lstStyle>
          <a:p>
            <a:endParaRPr lang="en-GB"/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745" y="3"/>
            <a:ext cx="3056930" cy="482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74" tIns="48186" rIns="96374" bIns="48186" numCol="1" anchor="t" anchorCtr="0" compatLnSpc="1">
            <a:prstTxWarp prst="textNoShape">
              <a:avLst/>
            </a:prstTxWarp>
          </a:bodyPr>
          <a:lstStyle>
            <a:lvl1pPr algn="r" defTabSz="964324">
              <a:defRPr sz="1200"/>
            </a:lvl1pPr>
          </a:lstStyle>
          <a:p>
            <a:endParaRPr lang="en-GB"/>
          </a:p>
        </p:txBody>
      </p:sp>
      <p:sp>
        <p:nvSpPr>
          <p:cNvPr id="1229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710852"/>
            <a:ext cx="3056930" cy="561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74" tIns="48186" rIns="96374" bIns="48186" numCol="1" anchor="b" anchorCtr="0" compatLnSpc="1">
            <a:prstTxWarp prst="textNoShape">
              <a:avLst/>
            </a:prstTxWarp>
          </a:bodyPr>
          <a:lstStyle>
            <a:lvl1pPr defTabSz="964324">
              <a:defRPr sz="1200"/>
            </a:lvl1pPr>
          </a:lstStyle>
          <a:p>
            <a:endParaRPr lang="en-GB"/>
          </a:p>
        </p:txBody>
      </p:sp>
      <p:sp>
        <p:nvSpPr>
          <p:cNvPr id="1229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745" y="9710852"/>
            <a:ext cx="3056930" cy="561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74" tIns="48186" rIns="96374" bIns="48186" numCol="1" anchor="b" anchorCtr="0" compatLnSpc="1">
            <a:prstTxWarp prst="textNoShape">
              <a:avLst/>
            </a:prstTxWarp>
          </a:bodyPr>
          <a:lstStyle>
            <a:lvl1pPr algn="r" defTabSz="964324">
              <a:defRPr sz="1200"/>
            </a:lvl1pPr>
          </a:lstStyle>
          <a:p>
            <a:fld id="{42967B30-31F1-469E-BA73-EF146FC6513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935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03781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311400"/>
            <a:ext cx="6172200" cy="6537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277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74295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311400"/>
            <a:ext cx="6172200" cy="65373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2587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0955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4521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73482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44479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1645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5377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5472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Picture 23" descr="TM twin IPS Inboar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16956" y="5397469"/>
            <a:ext cx="210185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4" name="Rectangle 1042"/>
          <p:cNvSpPr>
            <a:spLocks noChangeArrowheads="1"/>
          </p:cNvSpPr>
          <p:nvPr/>
        </p:nvSpPr>
        <p:spPr bwMode="auto">
          <a:xfrm>
            <a:off x="0" y="3705225"/>
            <a:ext cx="6858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1400">
                <a:latin typeface="Verdana" pitchFamily="34" charset="0"/>
              </a:rPr>
              <a:t>has satisfactorily completed the training</a:t>
            </a:r>
          </a:p>
        </p:txBody>
      </p:sp>
      <p:sp>
        <p:nvSpPr>
          <p:cNvPr id="3067" name="Text Box 1019"/>
          <p:cNvSpPr txBox="1">
            <a:spLocks noChangeArrowheads="1"/>
          </p:cNvSpPr>
          <p:nvPr/>
        </p:nvSpPr>
        <p:spPr bwMode="auto">
          <a:xfrm>
            <a:off x="0" y="8088874"/>
            <a:ext cx="6858000" cy="139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GB" sz="13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olvoSansMedium" pitchFamily="2" charset="0"/>
              </a:rPr>
              <a:t>PENTA KOREA</a:t>
            </a:r>
          </a:p>
          <a:p>
            <a:pPr algn="ctr"/>
            <a:endParaRPr lang="en-GB" sz="13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Verdana" pitchFamily="34" charset="0"/>
            </a:endParaRPr>
          </a:p>
          <a:p>
            <a:pPr algn="ctr"/>
            <a:endParaRPr lang="en-GB" sz="13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Verdana" pitchFamily="34" charset="0"/>
            </a:endParaRPr>
          </a:p>
          <a:p>
            <a:pPr algn="ctr"/>
            <a:endParaRPr lang="en-GB" sz="13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Verdana" pitchFamily="34" charset="0"/>
            </a:endParaRPr>
          </a:p>
          <a:p>
            <a:pPr>
              <a:lnSpc>
                <a:spcPct val="80000"/>
              </a:lnSpc>
            </a:pPr>
            <a:r>
              <a:rPr lang="en-GB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slonNo540SwaD" pitchFamily="66" charset="0"/>
              </a:rPr>
              <a:t>    </a:t>
            </a:r>
            <a:r>
              <a:rPr lang="en-GB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slonNo540SwaD"/>
              </a:rPr>
              <a:t>                                  </a:t>
            </a:r>
            <a:r>
              <a:rPr lang="en-GB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slonNo540SwaD"/>
              </a:rPr>
              <a:t>Winstern</a:t>
            </a:r>
            <a:r>
              <a:rPr lang="en-GB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slonNo540SwaD"/>
              </a:rPr>
              <a:t>. Kang</a:t>
            </a:r>
          </a:p>
          <a:p>
            <a:pPr algn="ctr">
              <a:lnSpc>
                <a:spcPct val="110000"/>
              </a:lnSpc>
            </a:pPr>
            <a:r>
              <a:rPr lang="en-GB" sz="12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Verdana" pitchFamily="34" charset="0"/>
              </a:rPr>
              <a:t>Trainer</a:t>
            </a:r>
          </a:p>
        </p:txBody>
      </p:sp>
      <p:sp>
        <p:nvSpPr>
          <p:cNvPr id="3043" name="Freeform 995"/>
          <p:cNvSpPr>
            <a:spLocks/>
          </p:cNvSpPr>
          <p:nvPr/>
        </p:nvSpPr>
        <p:spPr bwMode="auto">
          <a:xfrm>
            <a:off x="3074988" y="190500"/>
            <a:ext cx="388937" cy="536575"/>
          </a:xfrm>
          <a:custGeom>
            <a:avLst/>
            <a:gdLst>
              <a:gd name="T0" fmla="*/ 907 w 979"/>
              <a:gd name="T1" fmla="*/ 552 h 2366"/>
              <a:gd name="T2" fmla="*/ 888 w 979"/>
              <a:gd name="T3" fmla="*/ 632 h 2366"/>
              <a:gd name="T4" fmla="*/ 799 w 979"/>
              <a:gd name="T5" fmla="*/ 682 h 2366"/>
              <a:gd name="T6" fmla="*/ 777 w 979"/>
              <a:gd name="T7" fmla="*/ 662 h 2366"/>
              <a:gd name="T8" fmla="*/ 782 w 979"/>
              <a:gd name="T9" fmla="*/ 597 h 2366"/>
              <a:gd name="T10" fmla="*/ 804 w 979"/>
              <a:gd name="T11" fmla="*/ 542 h 2366"/>
              <a:gd name="T12" fmla="*/ 809 w 979"/>
              <a:gd name="T13" fmla="*/ 446 h 2366"/>
              <a:gd name="T14" fmla="*/ 789 w 979"/>
              <a:gd name="T15" fmla="*/ 320 h 2366"/>
              <a:gd name="T16" fmla="*/ 751 w 979"/>
              <a:gd name="T17" fmla="*/ 226 h 2366"/>
              <a:gd name="T18" fmla="*/ 664 w 979"/>
              <a:gd name="T19" fmla="*/ 131 h 2366"/>
              <a:gd name="T20" fmla="*/ 580 w 979"/>
              <a:gd name="T21" fmla="*/ 85 h 2366"/>
              <a:gd name="T22" fmla="*/ 449 w 979"/>
              <a:gd name="T23" fmla="*/ 120 h 2366"/>
              <a:gd name="T24" fmla="*/ 319 w 979"/>
              <a:gd name="T25" fmla="*/ 216 h 2366"/>
              <a:gd name="T26" fmla="*/ 224 w 979"/>
              <a:gd name="T27" fmla="*/ 361 h 2366"/>
              <a:gd name="T28" fmla="*/ 157 w 979"/>
              <a:gd name="T29" fmla="*/ 562 h 2366"/>
              <a:gd name="T30" fmla="*/ 136 w 979"/>
              <a:gd name="T31" fmla="*/ 838 h 2366"/>
              <a:gd name="T32" fmla="*/ 177 w 979"/>
              <a:gd name="T33" fmla="*/ 1244 h 2366"/>
              <a:gd name="T34" fmla="*/ 271 w 979"/>
              <a:gd name="T35" fmla="*/ 1548 h 2366"/>
              <a:gd name="T36" fmla="*/ 361 w 979"/>
              <a:gd name="T37" fmla="*/ 1759 h 2366"/>
              <a:gd name="T38" fmla="*/ 475 w 979"/>
              <a:gd name="T39" fmla="*/ 2000 h 2366"/>
              <a:gd name="T40" fmla="*/ 611 w 979"/>
              <a:gd name="T41" fmla="*/ 2175 h 2366"/>
              <a:gd name="T42" fmla="*/ 704 w 979"/>
              <a:gd name="T43" fmla="*/ 2261 h 2366"/>
              <a:gd name="T44" fmla="*/ 877 w 979"/>
              <a:gd name="T45" fmla="*/ 2281 h 2366"/>
              <a:gd name="T46" fmla="*/ 975 w 979"/>
              <a:gd name="T47" fmla="*/ 2276 h 2366"/>
              <a:gd name="T48" fmla="*/ 979 w 979"/>
              <a:gd name="T49" fmla="*/ 2366 h 2366"/>
              <a:gd name="T50" fmla="*/ 799 w 979"/>
              <a:gd name="T51" fmla="*/ 2366 h 2366"/>
              <a:gd name="T52" fmla="*/ 684 w 979"/>
              <a:gd name="T53" fmla="*/ 2351 h 2366"/>
              <a:gd name="T54" fmla="*/ 496 w 979"/>
              <a:gd name="T55" fmla="*/ 2276 h 2366"/>
              <a:gd name="T56" fmla="*/ 324 w 979"/>
              <a:gd name="T57" fmla="*/ 2110 h 2366"/>
              <a:gd name="T58" fmla="*/ 172 w 979"/>
              <a:gd name="T59" fmla="*/ 1864 h 2366"/>
              <a:gd name="T60" fmla="*/ 84 w 979"/>
              <a:gd name="T61" fmla="*/ 1614 h 2366"/>
              <a:gd name="T62" fmla="*/ 21 w 979"/>
              <a:gd name="T63" fmla="*/ 1300 h 2366"/>
              <a:gd name="T64" fmla="*/ 0 w 979"/>
              <a:gd name="T65" fmla="*/ 938 h 2366"/>
              <a:gd name="T66" fmla="*/ 26 w 979"/>
              <a:gd name="T67" fmla="*/ 637 h 2366"/>
              <a:gd name="T68" fmla="*/ 84 w 979"/>
              <a:gd name="T69" fmla="*/ 426 h 2366"/>
              <a:gd name="T70" fmla="*/ 204 w 979"/>
              <a:gd name="T71" fmla="*/ 191 h 2366"/>
              <a:gd name="T72" fmla="*/ 361 w 979"/>
              <a:gd name="T73" fmla="*/ 65 h 2366"/>
              <a:gd name="T74" fmla="*/ 574 w 979"/>
              <a:gd name="T75" fmla="*/ 0 h 2366"/>
              <a:gd name="T76" fmla="*/ 767 w 979"/>
              <a:gd name="T77" fmla="*/ 14 h 2366"/>
              <a:gd name="T78" fmla="*/ 872 w 979"/>
              <a:gd name="T79" fmla="*/ 95 h 2366"/>
              <a:gd name="T80" fmla="*/ 903 w 979"/>
              <a:gd name="T81" fmla="*/ 156 h 2366"/>
              <a:gd name="T82" fmla="*/ 907 w 979"/>
              <a:gd name="T83" fmla="*/ 552 h 2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979" h="2366">
                <a:moveTo>
                  <a:pt x="907" y="552"/>
                </a:moveTo>
                <a:lnTo>
                  <a:pt x="888" y="632"/>
                </a:lnTo>
                <a:lnTo>
                  <a:pt x="799" y="682"/>
                </a:lnTo>
                <a:lnTo>
                  <a:pt x="777" y="662"/>
                </a:lnTo>
                <a:lnTo>
                  <a:pt x="782" y="597"/>
                </a:lnTo>
                <a:lnTo>
                  <a:pt x="804" y="542"/>
                </a:lnTo>
                <a:lnTo>
                  <a:pt x="809" y="446"/>
                </a:lnTo>
                <a:lnTo>
                  <a:pt x="789" y="320"/>
                </a:lnTo>
                <a:lnTo>
                  <a:pt x="751" y="226"/>
                </a:lnTo>
                <a:lnTo>
                  <a:pt x="664" y="131"/>
                </a:lnTo>
                <a:lnTo>
                  <a:pt x="580" y="85"/>
                </a:lnTo>
                <a:lnTo>
                  <a:pt x="449" y="120"/>
                </a:lnTo>
                <a:lnTo>
                  <a:pt x="319" y="216"/>
                </a:lnTo>
                <a:lnTo>
                  <a:pt x="224" y="361"/>
                </a:lnTo>
                <a:lnTo>
                  <a:pt x="157" y="562"/>
                </a:lnTo>
                <a:lnTo>
                  <a:pt x="136" y="838"/>
                </a:lnTo>
                <a:lnTo>
                  <a:pt x="177" y="1244"/>
                </a:lnTo>
                <a:lnTo>
                  <a:pt x="271" y="1548"/>
                </a:lnTo>
                <a:lnTo>
                  <a:pt x="361" y="1759"/>
                </a:lnTo>
                <a:lnTo>
                  <a:pt x="475" y="2000"/>
                </a:lnTo>
                <a:lnTo>
                  <a:pt x="611" y="2175"/>
                </a:lnTo>
                <a:lnTo>
                  <a:pt x="704" y="2261"/>
                </a:lnTo>
                <a:lnTo>
                  <a:pt x="877" y="2281"/>
                </a:lnTo>
                <a:lnTo>
                  <a:pt x="975" y="2276"/>
                </a:lnTo>
                <a:lnTo>
                  <a:pt x="979" y="2366"/>
                </a:lnTo>
                <a:lnTo>
                  <a:pt x="799" y="2366"/>
                </a:lnTo>
                <a:lnTo>
                  <a:pt x="684" y="2351"/>
                </a:lnTo>
                <a:lnTo>
                  <a:pt x="496" y="2276"/>
                </a:lnTo>
                <a:lnTo>
                  <a:pt x="324" y="2110"/>
                </a:lnTo>
                <a:lnTo>
                  <a:pt x="172" y="1864"/>
                </a:lnTo>
                <a:lnTo>
                  <a:pt x="84" y="1614"/>
                </a:lnTo>
                <a:lnTo>
                  <a:pt x="21" y="1300"/>
                </a:lnTo>
                <a:lnTo>
                  <a:pt x="0" y="938"/>
                </a:lnTo>
                <a:lnTo>
                  <a:pt x="26" y="637"/>
                </a:lnTo>
                <a:lnTo>
                  <a:pt x="84" y="426"/>
                </a:lnTo>
                <a:lnTo>
                  <a:pt x="204" y="191"/>
                </a:lnTo>
                <a:lnTo>
                  <a:pt x="361" y="65"/>
                </a:lnTo>
                <a:lnTo>
                  <a:pt x="574" y="0"/>
                </a:lnTo>
                <a:lnTo>
                  <a:pt x="767" y="14"/>
                </a:lnTo>
                <a:lnTo>
                  <a:pt x="872" y="95"/>
                </a:lnTo>
                <a:lnTo>
                  <a:pt x="903" y="156"/>
                </a:lnTo>
                <a:lnTo>
                  <a:pt x="907" y="552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44" name="Freeform 996"/>
          <p:cNvSpPr>
            <a:spLocks/>
          </p:cNvSpPr>
          <p:nvPr/>
        </p:nvSpPr>
        <p:spPr bwMode="auto">
          <a:xfrm>
            <a:off x="3433763" y="193675"/>
            <a:ext cx="354012" cy="534988"/>
          </a:xfrm>
          <a:custGeom>
            <a:avLst/>
            <a:gdLst>
              <a:gd name="T0" fmla="*/ 0 w 895"/>
              <a:gd name="T1" fmla="*/ 537 h 2356"/>
              <a:gd name="T2" fmla="*/ 0 w 895"/>
              <a:gd name="T3" fmla="*/ 125 h 2356"/>
              <a:gd name="T4" fmla="*/ 60 w 895"/>
              <a:gd name="T5" fmla="*/ 70 h 2356"/>
              <a:gd name="T6" fmla="*/ 143 w 895"/>
              <a:gd name="T7" fmla="*/ 30 h 2356"/>
              <a:gd name="T8" fmla="*/ 280 w 895"/>
              <a:gd name="T9" fmla="*/ 0 h 2356"/>
              <a:gd name="T10" fmla="*/ 404 w 895"/>
              <a:gd name="T11" fmla="*/ 10 h 2356"/>
              <a:gd name="T12" fmla="*/ 514 w 895"/>
              <a:gd name="T13" fmla="*/ 55 h 2356"/>
              <a:gd name="T14" fmla="*/ 629 w 895"/>
              <a:gd name="T15" fmla="*/ 120 h 2356"/>
              <a:gd name="T16" fmla="*/ 712 w 895"/>
              <a:gd name="T17" fmla="*/ 235 h 2356"/>
              <a:gd name="T18" fmla="*/ 796 w 895"/>
              <a:gd name="T19" fmla="*/ 392 h 2356"/>
              <a:gd name="T20" fmla="*/ 858 w 895"/>
              <a:gd name="T21" fmla="*/ 542 h 2356"/>
              <a:gd name="T22" fmla="*/ 885 w 895"/>
              <a:gd name="T23" fmla="*/ 658 h 2356"/>
              <a:gd name="T24" fmla="*/ 895 w 895"/>
              <a:gd name="T25" fmla="*/ 888 h 2356"/>
              <a:gd name="T26" fmla="*/ 895 w 895"/>
              <a:gd name="T27" fmla="*/ 1094 h 2356"/>
              <a:gd name="T28" fmla="*/ 895 w 895"/>
              <a:gd name="T29" fmla="*/ 1294 h 2356"/>
              <a:gd name="T30" fmla="*/ 864 w 895"/>
              <a:gd name="T31" fmla="*/ 1503 h 2356"/>
              <a:gd name="T32" fmla="*/ 796 w 895"/>
              <a:gd name="T33" fmla="*/ 1714 h 2356"/>
              <a:gd name="T34" fmla="*/ 692 w 895"/>
              <a:gd name="T35" fmla="*/ 1940 h 2356"/>
              <a:gd name="T36" fmla="*/ 556 w 895"/>
              <a:gd name="T37" fmla="*/ 2120 h 2356"/>
              <a:gd name="T38" fmla="*/ 389 w 895"/>
              <a:gd name="T39" fmla="*/ 2261 h 2356"/>
              <a:gd name="T40" fmla="*/ 264 w 895"/>
              <a:gd name="T41" fmla="*/ 2321 h 2356"/>
              <a:gd name="T42" fmla="*/ 45 w 895"/>
              <a:gd name="T43" fmla="*/ 2356 h 2356"/>
              <a:gd name="T44" fmla="*/ 45 w 895"/>
              <a:gd name="T45" fmla="*/ 2271 h 2356"/>
              <a:gd name="T46" fmla="*/ 191 w 895"/>
              <a:gd name="T47" fmla="*/ 2251 h 2356"/>
              <a:gd name="T48" fmla="*/ 341 w 895"/>
              <a:gd name="T49" fmla="*/ 2161 h 2356"/>
              <a:gd name="T50" fmla="*/ 477 w 895"/>
              <a:gd name="T51" fmla="*/ 1975 h 2356"/>
              <a:gd name="T52" fmla="*/ 592 w 895"/>
              <a:gd name="T53" fmla="*/ 1699 h 2356"/>
              <a:gd name="T54" fmla="*/ 692 w 895"/>
              <a:gd name="T55" fmla="*/ 1355 h 2356"/>
              <a:gd name="T56" fmla="*/ 754 w 895"/>
              <a:gd name="T57" fmla="*/ 998 h 2356"/>
              <a:gd name="T58" fmla="*/ 791 w 895"/>
              <a:gd name="T59" fmla="*/ 682 h 2356"/>
              <a:gd name="T60" fmla="*/ 723 w 895"/>
              <a:gd name="T61" fmla="*/ 401 h 2356"/>
              <a:gd name="T62" fmla="*/ 629 w 895"/>
              <a:gd name="T63" fmla="*/ 246 h 2356"/>
              <a:gd name="T64" fmla="*/ 510 w 895"/>
              <a:gd name="T65" fmla="*/ 151 h 2356"/>
              <a:gd name="T66" fmla="*/ 410 w 895"/>
              <a:gd name="T67" fmla="*/ 90 h 2356"/>
              <a:gd name="T68" fmla="*/ 289 w 895"/>
              <a:gd name="T69" fmla="*/ 90 h 2356"/>
              <a:gd name="T70" fmla="*/ 191 w 895"/>
              <a:gd name="T71" fmla="*/ 170 h 2356"/>
              <a:gd name="T72" fmla="*/ 118 w 895"/>
              <a:gd name="T73" fmla="*/ 316 h 2356"/>
              <a:gd name="T74" fmla="*/ 107 w 895"/>
              <a:gd name="T75" fmla="*/ 396 h 2356"/>
              <a:gd name="T76" fmla="*/ 107 w 895"/>
              <a:gd name="T77" fmla="*/ 532 h 2356"/>
              <a:gd name="T78" fmla="*/ 134 w 895"/>
              <a:gd name="T79" fmla="*/ 612 h 2356"/>
              <a:gd name="T80" fmla="*/ 138 w 895"/>
              <a:gd name="T81" fmla="*/ 658 h 2356"/>
              <a:gd name="T82" fmla="*/ 92 w 895"/>
              <a:gd name="T83" fmla="*/ 667 h 2356"/>
              <a:gd name="T84" fmla="*/ 29 w 895"/>
              <a:gd name="T85" fmla="*/ 607 h 2356"/>
              <a:gd name="T86" fmla="*/ 0 w 895"/>
              <a:gd name="T87" fmla="*/ 537 h 2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895" h="2356">
                <a:moveTo>
                  <a:pt x="0" y="537"/>
                </a:moveTo>
                <a:lnTo>
                  <a:pt x="0" y="125"/>
                </a:lnTo>
                <a:lnTo>
                  <a:pt x="60" y="70"/>
                </a:lnTo>
                <a:lnTo>
                  <a:pt x="143" y="30"/>
                </a:lnTo>
                <a:lnTo>
                  <a:pt x="280" y="0"/>
                </a:lnTo>
                <a:lnTo>
                  <a:pt x="404" y="10"/>
                </a:lnTo>
                <a:lnTo>
                  <a:pt x="514" y="55"/>
                </a:lnTo>
                <a:lnTo>
                  <a:pt x="629" y="120"/>
                </a:lnTo>
                <a:lnTo>
                  <a:pt x="712" y="235"/>
                </a:lnTo>
                <a:lnTo>
                  <a:pt x="796" y="392"/>
                </a:lnTo>
                <a:lnTo>
                  <a:pt x="858" y="542"/>
                </a:lnTo>
                <a:lnTo>
                  <a:pt x="885" y="658"/>
                </a:lnTo>
                <a:lnTo>
                  <a:pt x="895" y="888"/>
                </a:lnTo>
                <a:lnTo>
                  <a:pt x="895" y="1094"/>
                </a:lnTo>
                <a:lnTo>
                  <a:pt x="895" y="1294"/>
                </a:lnTo>
                <a:lnTo>
                  <a:pt x="864" y="1503"/>
                </a:lnTo>
                <a:lnTo>
                  <a:pt x="796" y="1714"/>
                </a:lnTo>
                <a:lnTo>
                  <a:pt x="692" y="1940"/>
                </a:lnTo>
                <a:lnTo>
                  <a:pt x="556" y="2120"/>
                </a:lnTo>
                <a:lnTo>
                  <a:pt x="389" y="2261"/>
                </a:lnTo>
                <a:lnTo>
                  <a:pt x="264" y="2321"/>
                </a:lnTo>
                <a:lnTo>
                  <a:pt x="45" y="2356"/>
                </a:lnTo>
                <a:lnTo>
                  <a:pt x="45" y="2271"/>
                </a:lnTo>
                <a:lnTo>
                  <a:pt x="191" y="2251"/>
                </a:lnTo>
                <a:lnTo>
                  <a:pt x="341" y="2161"/>
                </a:lnTo>
                <a:lnTo>
                  <a:pt x="477" y="1975"/>
                </a:lnTo>
                <a:lnTo>
                  <a:pt x="592" y="1699"/>
                </a:lnTo>
                <a:lnTo>
                  <a:pt x="692" y="1355"/>
                </a:lnTo>
                <a:lnTo>
                  <a:pt x="754" y="998"/>
                </a:lnTo>
                <a:lnTo>
                  <a:pt x="791" y="682"/>
                </a:lnTo>
                <a:lnTo>
                  <a:pt x="723" y="401"/>
                </a:lnTo>
                <a:lnTo>
                  <a:pt x="629" y="246"/>
                </a:lnTo>
                <a:lnTo>
                  <a:pt x="510" y="151"/>
                </a:lnTo>
                <a:lnTo>
                  <a:pt x="410" y="90"/>
                </a:lnTo>
                <a:lnTo>
                  <a:pt x="289" y="90"/>
                </a:lnTo>
                <a:lnTo>
                  <a:pt x="191" y="170"/>
                </a:lnTo>
                <a:lnTo>
                  <a:pt x="118" y="316"/>
                </a:lnTo>
                <a:lnTo>
                  <a:pt x="107" y="396"/>
                </a:lnTo>
                <a:lnTo>
                  <a:pt x="107" y="532"/>
                </a:lnTo>
                <a:lnTo>
                  <a:pt x="134" y="612"/>
                </a:lnTo>
                <a:lnTo>
                  <a:pt x="138" y="658"/>
                </a:lnTo>
                <a:lnTo>
                  <a:pt x="92" y="667"/>
                </a:lnTo>
                <a:lnTo>
                  <a:pt x="29" y="607"/>
                </a:lnTo>
                <a:lnTo>
                  <a:pt x="0" y="537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45" name="Freeform 997"/>
          <p:cNvSpPr>
            <a:spLocks/>
          </p:cNvSpPr>
          <p:nvPr/>
        </p:nvSpPr>
        <p:spPr bwMode="auto">
          <a:xfrm>
            <a:off x="3565525" y="703263"/>
            <a:ext cx="153988" cy="96837"/>
          </a:xfrm>
          <a:custGeom>
            <a:avLst/>
            <a:gdLst>
              <a:gd name="T0" fmla="*/ 0 w 390"/>
              <a:gd name="T1" fmla="*/ 26 h 422"/>
              <a:gd name="T2" fmla="*/ 38 w 390"/>
              <a:gd name="T3" fmla="*/ 101 h 422"/>
              <a:gd name="T4" fmla="*/ 64 w 390"/>
              <a:gd name="T5" fmla="*/ 158 h 422"/>
              <a:gd name="T6" fmla="*/ 98 w 390"/>
              <a:gd name="T7" fmla="*/ 216 h 422"/>
              <a:gd name="T8" fmla="*/ 132 w 390"/>
              <a:gd name="T9" fmla="*/ 265 h 422"/>
              <a:gd name="T10" fmla="*/ 175 w 390"/>
              <a:gd name="T11" fmla="*/ 307 h 422"/>
              <a:gd name="T12" fmla="*/ 218 w 390"/>
              <a:gd name="T13" fmla="*/ 348 h 422"/>
              <a:gd name="T14" fmla="*/ 270 w 390"/>
              <a:gd name="T15" fmla="*/ 389 h 422"/>
              <a:gd name="T16" fmla="*/ 330 w 390"/>
              <a:gd name="T17" fmla="*/ 422 h 422"/>
              <a:gd name="T18" fmla="*/ 390 w 390"/>
              <a:gd name="T19" fmla="*/ 355 h 422"/>
              <a:gd name="T20" fmla="*/ 333 w 390"/>
              <a:gd name="T21" fmla="*/ 315 h 422"/>
              <a:gd name="T22" fmla="*/ 253 w 390"/>
              <a:gd name="T23" fmla="*/ 265 h 422"/>
              <a:gd name="T24" fmla="*/ 184 w 390"/>
              <a:gd name="T25" fmla="*/ 191 h 422"/>
              <a:gd name="T26" fmla="*/ 132 w 390"/>
              <a:gd name="T27" fmla="*/ 117 h 422"/>
              <a:gd name="T28" fmla="*/ 65 w 390"/>
              <a:gd name="T29" fmla="*/ 0 h 422"/>
              <a:gd name="T30" fmla="*/ 0 w 390"/>
              <a:gd name="T31" fmla="*/ 26 h 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90" h="422">
                <a:moveTo>
                  <a:pt x="0" y="26"/>
                </a:moveTo>
                <a:lnTo>
                  <a:pt x="38" y="101"/>
                </a:lnTo>
                <a:lnTo>
                  <a:pt x="64" y="158"/>
                </a:lnTo>
                <a:lnTo>
                  <a:pt x="98" y="216"/>
                </a:lnTo>
                <a:lnTo>
                  <a:pt x="132" y="265"/>
                </a:lnTo>
                <a:lnTo>
                  <a:pt x="175" y="307"/>
                </a:lnTo>
                <a:lnTo>
                  <a:pt x="218" y="348"/>
                </a:lnTo>
                <a:lnTo>
                  <a:pt x="270" y="389"/>
                </a:lnTo>
                <a:lnTo>
                  <a:pt x="330" y="422"/>
                </a:lnTo>
                <a:lnTo>
                  <a:pt x="390" y="355"/>
                </a:lnTo>
                <a:lnTo>
                  <a:pt x="333" y="315"/>
                </a:lnTo>
                <a:lnTo>
                  <a:pt x="253" y="265"/>
                </a:lnTo>
                <a:lnTo>
                  <a:pt x="184" y="191"/>
                </a:lnTo>
                <a:lnTo>
                  <a:pt x="132" y="117"/>
                </a:lnTo>
                <a:lnTo>
                  <a:pt x="65" y="0"/>
                </a:lnTo>
                <a:lnTo>
                  <a:pt x="0" y="26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46" name="Freeform 998"/>
          <p:cNvSpPr>
            <a:spLocks/>
          </p:cNvSpPr>
          <p:nvPr/>
        </p:nvSpPr>
        <p:spPr bwMode="auto">
          <a:xfrm>
            <a:off x="2936875" y="701675"/>
            <a:ext cx="368300" cy="111125"/>
          </a:xfrm>
          <a:custGeom>
            <a:avLst/>
            <a:gdLst>
              <a:gd name="T0" fmla="*/ 862 w 930"/>
              <a:gd name="T1" fmla="*/ 0 h 489"/>
              <a:gd name="T2" fmla="*/ 799 w 930"/>
              <a:gd name="T3" fmla="*/ 151 h 489"/>
              <a:gd name="T4" fmla="*/ 730 w 930"/>
              <a:gd name="T5" fmla="*/ 225 h 489"/>
              <a:gd name="T6" fmla="*/ 654 w 930"/>
              <a:gd name="T7" fmla="*/ 307 h 489"/>
              <a:gd name="T8" fmla="*/ 550 w 930"/>
              <a:gd name="T9" fmla="*/ 357 h 489"/>
              <a:gd name="T10" fmla="*/ 452 w 930"/>
              <a:gd name="T11" fmla="*/ 393 h 489"/>
              <a:gd name="T12" fmla="*/ 382 w 930"/>
              <a:gd name="T13" fmla="*/ 390 h 489"/>
              <a:gd name="T14" fmla="*/ 335 w 930"/>
              <a:gd name="T15" fmla="*/ 364 h 489"/>
              <a:gd name="T16" fmla="*/ 260 w 930"/>
              <a:gd name="T17" fmla="*/ 282 h 489"/>
              <a:gd name="T18" fmla="*/ 206 w 930"/>
              <a:gd name="T19" fmla="*/ 200 h 489"/>
              <a:gd name="T20" fmla="*/ 180 w 930"/>
              <a:gd name="T21" fmla="*/ 134 h 489"/>
              <a:gd name="T22" fmla="*/ 0 w 930"/>
              <a:gd name="T23" fmla="*/ 233 h 489"/>
              <a:gd name="T24" fmla="*/ 51 w 930"/>
              <a:gd name="T25" fmla="*/ 324 h 489"/>
              <a:gd name="T26" fmla="*/ 112 w 930"/>
              <a:gd name="T27" fmla="*/ 390 h 489"/>
              <a:gd name="T28" fmla="*/ 180 w 930"/>
              <a:gd name="T29" fmla="*/ 439 h 489"/>
              <a:gd name="T30" fmla="*/ 249 w 930"/>
              <a:gd name="T31" fmla="*/ 471 h 489"/>
              <a:gd name="T32" fmla="*/ 335 w 930"/>
              <a:gd name="T33" fmla="*/ 489 h 489"/>
              <a:gd name="T34" fmla="*/ 421 w 930"/>
              <a:gd name="T35" fmla="*/ 489 h 489"/>
              <a:gd name="T36" fmla="*/ 507 w 930"/>
              <a:gd name="T37" fmla="*/ 464 h 489"/>
              <a:gd name="T38" fmla="*/ 601 w 930"/>
              <a:gd name="T39" fmla="*/ 431 h 489"/>
              <a:gd name="T40" fmla="*/ 661 w 930"/>
              <a:gd name="T41" fmla="*/ 398 h 489"/>
              <a:gd name="T42" fmla="*/ 713 w 930"/>
              <a:gd name="T43" fmla="*/ 357 h 489"/>
              <a:gd name="T44" fmla="*/ 756 w 930"/>
              <a:gd name="T45" fmla="*/ 316 h 489"/>
              <a:gd name="T46" fmla="*/ 799 w 930"/>
              <a:gd name="T47" fmla="*/ 266 h 489"/>
              <a:gd name="T48" fmla="*/ 833 w 930"/>
              <a:gd name="T49" fmla="*/ 217 h 489"/>
              <a:gd name="T50" fmla="*/ 867 w 930"/>
              <a:gd name="T51" fmla="*/ 167 h 489"/>
              <a:gd name="T52" fmla="*/ 893 w 930"/>
              <a:gd name="T53" fmla="*/ 110 h 489"/>
              <a:gd name="T54" fmla="*/ 930 w 930"/>
              <a:gd name="T55" fmla="*/ 33 h 489"/>
              <a:gd name="T56" fmla="*/ 862 w 930"/>
              <a:gd name="T57" fmla="*/ 0 h 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930" h="489">
                <a:moveTo>
                  <a:pt x="862" y="0"/>
                </a:moveTo>
                <a:lnTo>
                  <a:pt x="799" y="151"/>
                </a:lnTo>
                <a:lnTo>
                  <a:pt x="730" y="225"/>
                </a:lnTo>
                <a:lnTo>
                  <a:pt x="654" y="307"/>
                </a:lnTo>
                <a:lnTo>
                  <a:pt x="550" y="357"/>
                </a:lnTo>
                <a:lnTo>
                  <a:pt x="452" y="393"/>
                </a:lnTo>
                <a:lnTo>
                  <a:pt x="382" y="390"/>
                </a:lnTo>
                <a:lnTo>
                  <a:pt x="335" y="364"/>
                </a:lnTo>
                <a:lnTo>
                  <a:pt x="260" y="282"/>
                </a:lnTo>
                <a:lnTo>
                  <a:pt x="206" y="200"/>
                </a:lnTo>
                <a:lnTo>
                  <a:pt x="180" y="134"/>
                </a:lnTo>
                <a:lnTo>
                  <a:pt x="0" y="233"/>
                </a:lnTo>
                <a:lnTo>
                  <a:pt x="51" y="324"/>
                </a:lnTo>
                <a:lnTo>
                  <a:pt x="112" y="390"/>
                </a:lnTo>
                <a:lnTo>
                  <a:pt x="180" y="439"/>
                </a:lnTo>
                <a:lnTo>
                  <a:pt x="249" y="471"/>
                </a:lnTo>
                <a:lnTo>
                  <a:pt x="335" y="489"/>
                </a:lnTo>
                <a:lnTo>
                  <a:pt x="421" y="489"/>
                </a:lnTo>
                <a:lnTo>
                  <a:pt x="507" y="464"/>
                </a:lnTo>
                <a:lnTo>
                  <a:pt x="601" y="431"/>
                </a:lnTo>
                <a:lnTo>
                  <a:pt x="661" y="398"/>
                </a:lnTo>
                <a:lnTo>
                  <a:pt x="713" y="357"/>
                </a:lnTo>
                <a:lnTo>
                  <a:pt x="756" y="316"/>
                </a:lnTo>
                <a:lnTo>
                  <a:pt x="799" y="266"/>
                </a:lnTo>
                <a:lnTo>
                  <a:pt x="833" y="217"/>
                </a:lnTo>
                <a:lnTo>
                  <a:pt x="867" y="167"/>
                </a:lnTo>
                <a:lnTo>
                  <a:pt x="893" y="110"/>
                </a:lnTo>
                <a:lnTo>
                  <a:pt x="930" y="33"/>
                </a:lnTo>
                <a:lnTo>
                  <a:pt x="862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47" name="Freeform 999"/>
          <p:cNvSpPr>
            <a:spLocks/>
          </p:cNvSpPr>
          <p:nvPr/>
        </p:nvSpPr>
        <p:spPr bwMode="auto">
          <a:xfrm>
            <a:off x="3648075" y="590550"/>
            <a:ext cx="14288" cy="1588"/>
          </a:xfrm>
          <a:custGeom>
            <a:avLst/>
            <a:gdLst>
              <a:gd name="T0" fmla="*/ 34 w 34"/>
              <a:gd name="T1" fmla="*/ 8 h 8"/>
              <a:gd name="T2" fmla="*/ 17 w 34"/>
              <a:gd name="T3" fmla="*/ 0 h 8"/>
              <a:gd name="T4" fmla="*/ 8 w 34"/>
              <a:gd name="T5" fmla="*/ 0 h 8"/>
              <a:gd name="T6" fmla="*/ 0 w 34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" h="8">
                <a:moveTo>
                  <a:pt x="34" y="8"/>
                </a:moveTo>
                <a:lnTo>
                  <a:pt x="17" y="0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0033CC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48" name="Freeform 1000"/>
          <p:cNvSpPr>
            <a:spLocks/>
          </p:cNvSpPr>
          <p:nvPr/>
        </p:nvSpPr>
        <p:spPr bwMode="auto">
          <a:xfrm>
            <a:off x="2257425" y="301625"/>
            <a:ext cx="849313" cy="355600"/>
          </a:xfrm>
          <a:custGeom>
            <a:avLst/>
            <a:gdLst>
              <a:gd name="T0" fmla="*/ 51 w 2138"/>
              <a:gd name="T1" fmla="*/ 1465 h 1572"/>
              <a:gd name="T2" fmla="*/ 378 w 2138"/>
              <a:gd name="T3" fmla="*/ 1143 h 1572"/>
              <a:gd name="T4" fmla="*/ 697 w 2138"/>
              <a:gd name="T5" fmla="*/ 939 h 1572"/>
              <a:gd name="T6" fmla="*/ 842 w 2138"/>
              <a:gd name="T7" fmla="*/ 841 h 1572"/>
              <a:gd name="T8" fmla="*/ 979 w 2138"/>
              <a:gd name="T9" fmla="*/ 552 h 1572"/>
              <a:gd name="T10" fmla="*/ 1185 w 2138"/>
              <a:gd name="T11" fmla="*/ 280 h 1572"/>
              <a:gd name="T12" fmla="*/ 1451 w 2138"/>
              <a:gd name="T13" fmla="*/ 66 h 1572"/>
              <a:gd name="T14" fmla="*/ 1735 w 2138"/>
              <a:gd name="T15" fmla="*/ 0 h 1572"/>
              <a:gd name="T16" fmla="*/ 1872 w 2138"/>
              <a:gd name="T17" fmla="*/ 25 h 1572"/>
              <a:gd name="T18" fmla="*/ 2009 w 2138"/>
              <a:gd name="T19" fmla="*/ 91 h 1572"/>
              <a:gd name="T20" fmla="*/ 2104 w 2138"/>
              <a:gd name="T21" fmla="*/ 190 h 1572"/>
              <a:gd name="T22" fmla="*/ 2138 w 2138"/>
              <a:gd name="T23" fmla="*/ 330 h 1572"/>
              <a:gd name="T24" fmla="*/ 2104 w 2138"/>
              <a:gd name="T25" fmla="*/ 478 h 1572"/>
              <a:gd name="T26" fmla="*/ 2009 w 2138"/>
              <a:gd name="T27" fmla="*/ 610 h 1572"/>
              <a:gd name="T28" fmla="*/ 1898 w 2138"/>
              <a:gd name="T29" fmla="*/ 692 h 1572"/>
              <a:gd name="T30" fmla="*/ 1803 w 2138"/>
              <a:gd name="T31" fmla="*/ 742 h 1572"/>
              <a:gd name="T32" fmla="*/ 1786 w 2138"/>
              <a:gd name="T33" fmla="*/ 725 h 1572"/>
              <a:gd name="T34" fmla="*/ 1769 w 2138"/>
              <a:gd name="T35" fmla="*/ 717 h 1572"/>
              <a:gd name="T36" fmla="*/ 1872 w 2138"/>
              <a:gd name="T37" fmla="*/ 593 h 1572"/>
              <a:gd name="T38" fmla="*/ 1958 w 2138"/>
              <a:gd name="T39" fmla="*/ 313 h 1572"/>
              <a:gd name="T40" fmla="*/ 1906 w 2138"/>
              <a:gd name="T41" fmla="*/ 148 h 1572"/>
              <a:gd name="T42" fmla="*/ 1726 w 2138"/>
              <a:gd name="T43" fmla="*/ 91 h 1572"/>
              <a:gd name="T44" fmla="*/ 1520 w 2138"/>
              <a:gd name="T45" fmla="*/ 132 h 1572"/>
              <a:gd name="T46" fmla="*/ 1340 w 2138"/>
              <a:gd name="T47" fmla="*/ 280 h 1572"/>
              <a:gd name="T48" fmla="*/ 1176 w 2138"/>
              <a:gd name="T49" fmla="*/ 494 h 1572"/>
              <a:gd name="T50" fmla="*/ 1048 w 2138"/>
              <a:gd name="T51" fmla="*/ 758 h 1572"/>
              <a:gd name="T52" fmla="*/ 927 w 2138"/>
              <a:gd name="T53" fmla="*/ 1217 h 1572"/>
              <a:gd name="T54" fmla="*/ 893 w 2138"/>
              <a:gd name="T55" fmla="*/ 1572 h 1572"/>
              <a:gd name="T56" fmla="*/ 687 w 2138"/>
              <a:gd name="T57" fmla="*/ 1407 h 1572"/>
              <a:gd name="T58" fmla="*/ 738 w 2138"/>
              <a:gd name="T59" fmla="*/ 1086 h 1572"/>
              <a:gd name="T60" fmla="*/ 807 w 2138"/>
              <a:gd name="T61" fmla="*/ 948 h 1572"/>
              <a:gd name="T62" fmla="*/ 653 w 2138"/>
              <a:gd name="T63" fmla="*/ 1020 h 1572"/>
              <a:gd name="T64" fmla="*/ 395 w 2138"/>
              <a:gd name="T65" fmla="*/ 1217 h 1572"/>
              <a:gd name="T66" fmla="*/ 223 w 2138"/>
              <a:gd name="T67" fmla="*/ 1448 h 1572"/>
              <a:gd name="T68" fmla="*/ 0 w 2138"/>
              <a:gd name="T69" fmla="*/ 1572 h 15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2138" h="1572">
                <a:moveTo>
                  <a:pt x="0" y="1572"/>
                </a:moveTo>
                <a:lnTo>
                  <a:pt x="51" y="1465"/>
                </a:lnTo>
                <a:lnTo>
                  <a:pt x="206" y="1283"/>
                </a:lnTo>
                <a:lnTo>
                  <a:pt x="378" y="1143"/>
                </a:lnTo>
                <a:lnTo>
                  <a:pt x="550" y="1020"/>
                </a:lnTo>
                <a:lnTo>
                  <a:pt x="697" y="939"/>
                </a:lnTo>
                <a:lnTo>
                  <a:pt x="807" y="873"/>
                </a:lnTo>
                <a:lnTo>
                  <a:pt x="842" y="841"/>
                </a:lnTo>
                <a:lnTo>
                  <a:pt x="910" y="692"/>
                </a:lnTo>
                <a:lnTo>
                  <a:pt x="979" y="552"/>
                </a:lnTo>
                <a:lnTo>
                  <a:pt x="1082" y="412"/>
                </a:lnTo>
                <a:lnTo>
                  <a:pt x="1185" y="280"/>
                </a:lnTo>
                <a:lnTo>
                  <a:pt x="1322" y="165"/>
                </a:lnTo>
                <a:lnTo>
                  <a:pt x="1451" y="66"/>
                </a:lnTo>
                <a:lnTo>
                  <a:pt x="1589" y="17"/>
                </a:lnTo>
                <a:lnTo>
                  <a:pt x="1735" y="0"/>
                </a:lnTo>
                <a:lnTo>
                  <a:pt x="1803" y="0"/>
                </a:lnTo>
                <a:lnTo>
                  <a:pt x="1872" y="25"/>
                </a:lnTo>
                <a:lnTo>
                  <a:pt x="1941" y="50"/>
                </a:lnTo>
                <a:lnTo>
                  <a:pt x="2009" y="91"/>
                </a:lnTo>
                <a:lnTo>
                  <a:pt x="2061" y="132"/>
                </a:lnTo>
                <a:lnTo>
                  <a:pt x="2104" y="190"/>
                </a:lnTo>
                <a:lnTo>
                  <a:pt x="2130" y="256"/>
                </a:lnTo>
                <a:lnTo>
                  <a:pt x="2138" y="330"/>
                </a:lnTo>
                <a:lnTo>
                  <a:pt x="2130" y="396"/>
                </a:lnTo>
                <a:lnTo>
                  <a:pt x="2104" y="478"/>
                </a:lnTo>
                <a:lnTo>
                  <a:pt x="2061" y="544"/>
                </a:lnTo>
                <a:lnTo>
                  <a:pt x="2009" y="610"/>
                </a:lnTo>
                <a:lnTo>
                  <a:pt x="1958" y="659"/>
                </a:lnTo>
                <a:lnTo>
                  <a:pt x="1898" y="692"/>
                </a:lnTo>
                <a:lnTo>
                  <a:pt x="1838" y="725"/>
                </a:lnTo>
                <a:lnTo>
                  <a:pt x="1803" y="742"/>
                </a:lnTo>
                <a:lnTo>
                  <a:pt x="1795" y="742"/>
                </a:lnTo>
                <a:lnTo>
                  <a:pt x="1786" y="725"/>
                </a:lnTo>
                <a:lnTo>
                  <a:pt x="1769" y="725"/>
                </a:lnTo>
                <a:lnTo>
                  <a:pt x="1769" y="717"/>
                </a:lnTo>
                <a:lnTo>
                  <a:pt x="1803" y="676"/>
                </a:lnTo>
                <a:lnTo>
                  <a:pt x="1872" y="593"/>
                </a:lnTo>
                <a:lnTo>
                  <a:pt x="1932" y="478"/>
                </a:lnTo>
                <a:lnTo>
                  <a:pt x="1958" y="313"/>
                </a:lnTo>
                <a:lnTo>
                  <a:pt x="1941" y="214"/>
                </a:lnTo>
                <a:lnTo>
                  <a:pt x="1906" y="148"/>
                </a:lnTo>
                <a:lnTo>
                  <a:pt x="1829" y="99"/>
                </a:lnTo>
                <a:lnTo>
                  <a:pt x="1726" y="91"/>
                </a:lnTo>
                <a:lnTo>
                  <a:pt x="1623" y="99"/>
                </a:lnTo>
                <a:lnTo>
                  <a:pt x="1520" y="132"/>
                </a:lnTo>
                <a:lnTo>
                  <a:pt x="1426" y="198"/>
                </a:lnTo>
                <a:lnTo>
                  <a:pt x="1340" y="280"/>
                </a:lnTo>
                <a:lnTo>
                  <a:pt x="1254" y="379"/>
                </a:lnTo>
                <a:lnTo>
                  <a:pt x="1176" y="494"/>
                </a:lnTo>
                <a:lnTo>
                  <a:pt x="1116" y="618"/>
                </a:lnTo>
                <a:lnTo>
                  <a:pt x="1048" y="758"/>
                </a:lnTo>
                <a:lnTo>
                  <a:pt x="979" y="989"/>
                </a:lnTo>
                <a:lnTo>
                  <a:pt x="927" y="1217"/>
                </a:lnTo>
                <a:lnTo>
                  <a:pt x="893" y="1465"/>
                </a:lnTo>
                <a:lnTo>
                  <a:pt x="893" y="1572"/>
                </a:lnTo>
                <a:lnTo>
                  <a:pt x="670" y="1572"/>
                </a:lnTo>
                <a:lnTo>
                  <a:pt x="687" y="1407"/>
                </a:lnTo>
                <a:lnTo>
                  <a:pt x="704" y="1242"/>
                </a:lnTo>
                <a:lnTo>
                  <a:pt x="738" y="1086"/>
                </a:lnTo>
                <a:lnTo>
                  <a:pt x="807" y="939"/>
                </a:lnTo>
                <a:lnTo>
                  <a:pt x="807" y="948"/>
                </a:lnTo>
                <a:lnTo>
                  <a:pt x="799" y="939"/>
                </a:lnTo>
                <a:lnTo>
                  <a:pt x="653" y="1020"/>
                </a:lnTo>
                <a:lnTo>
                  <a:pt x="524" y="1119"/>
                </a:lnTo>
                <a:lnTo>
                  <a:pt x="395" y="1217"/>
                </a:lnTo>
                <a:lnTo>
                  <a:pt x="309" y="1316"/>
                </a:lnTo>
                <a:lnTo>
                  <a:pt x="223" y="1448"/>
                </a:lnTo>
                <a:lnTo>
                  <a:pt x="180" y="1572"/>
                </a:lnTo>
                <a:lnTo>
                  <a:pt x="0" y="1572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49" name="Freeform 1001"/>
          <p:cNvSpPr>
            <a:spLocks/>
          </p:cNvSpPr>
          <p:nvPr/>
        </p:nvSpPr>
        <p:spPr bwMode="auto">
          <a:xfrm>
            <a:off x="2755900" y="546100"/>
            <a:ext cx="323850" cy="111125"/>
          </a:xfrm>
          <a:custGeom>
            <a:avLst/>
            <a:gdLst>
              <a:gd name="T0" fmla="*/ 0 w 816"/>
              <a:gd name="T1" fmla="*/ 495 h 495"/>
              <a:gd name="T2" fmla="*/ 26 w 816"/>
              <a:gd name="T3" fmla="*/ 470 h 495"/>
              <a:gd name="T4" fmla="*/ 68 w 816"/>
              <a:gd name="T5" fmla="*/ 421 h 495"/>
              <a:gd name="T6" fmla="*/ 103 w 816"/>
              <a:gd name="T7" fmla="*/ 371 h 495"/>
              <a:gd name="T8" fmla="*/ 137 w 816"/>
              <a:gd name="T9" fmla="*/ 330 h 495"/>
              <a:gd name="T10" fmla="*/ 189 w 816"/>
              <a:gd name="T11" fmla="*/ 272 h 495"/>
              <a:gd name="T12" fmla="*/ 240 w 816"/>
              <a:gd name="T13" fmla="*/ 206 h 495"/>
              <a:gd name="T14" fmla="*/ 300 w 816"/>
              <a:gd name="T15" fmla="*/ 140 h 495"/>
              <a:gd name="T16" fmla="*/ 369 w 816"/>
              <a:gd name="T17" fmla="*/ 91 h 495"/>
              <a:gd name="T18" fmla="*/ 438 w 816"/>
              <a:gd name="T19" fmla="*/ 42 h 495"/>
              <a:gd name="T20" fmla="*/ 506 w 816"/>
              <a:gd name="T21" fmla="*/ 9 h 495"/>
              <a:gd name="T22" fmla="*/ 567 w 816"/>
              <a:gd name="T23" fmla="*/ 0 h 495"/>
              <a:gd name="T24" fmla="*/ 670 w 816"/>
              <a:gd name="T25" fmla="*/ 9 h 495"/>
              <a:gd name="T26" fmla="*/ 747 w 816"/>
              <a:gd name="T27" fmla="*/ 33 h 495"/>
              <a:gd name="T28" fmla="*/ 790 w 816"/>
              <a:gd name="T29" fmla="*/ 91 h 495"/>
              <a:gd name="T30" fmla="*/ 816 w 816"/>
              <a:gd name="T31" fmla="*/ 173 h 495"/>
              <a:gd name="T32" fmla="*/ 807 w 816"/>
              <a:gd name="T33" fmla="*/ 223 h 495"/>
              <a:gd name="T34" fmla="*/ 781 w 816"/>
              <a:gd name="T35" fmla="*/ 272 h 495"/>
              <a:gd name="T36" fmla="*/ 747 w 816"/>
              <a:gd name="T37" fmla="*/ 305 h 495"/>
              <a:gd name="T38" fmla="*/ 713 w 816"/>
              <a:gd name="T39" fmla="*/ 330 h 495"/>
              <a:gd name="T40" fmla="*/ 704 w 816"/>
              <a:gd name="T41" fmla="*/ 322 h 495"/>
              <a:gd name="T42" fmla="*/ 687 w 816"/>
              <a:gd name="T43" fmla="*/ 305 h 495"/>
              <a:gd name="T44" fmla="*/ 704 w 816"/>
              <a:gd name="T45" fmla="*/ 305 h 495"/>
              <a:gd name="T46" fmla="*/ 704 w 816"/>
              <a:gd name="T47" fmla="*/ 289 h 495"/>
              <a:gd name="T48" fmla="*/ 687 w 816"/>
              <a:gd name="T49" fmla="*/ 223 h 495"/>
              <a:gd name="T50" fmla="*/ 652 w 816"/>
              <a:gd name="T51" fmla="*/ 165 h 495"/>
              <a:gd name="T52" fmla="*/ 584 w 816"/>
              <a:gd name="T53" fmla="*/ 124 h 495"/>
              <a:gd name="T54" fmla="*/ 515 w 816"/>
              <a:gd name="T55" fmla="*/ 108 h 495"/>
              <a:gd name="T56" fmla="*/ 481 w 816"/>
              <a:gd name="T57" fmla="*/ 108 h 495"/>
              <a:gd name="T58" fmla="*/ 438 w 816"/>
              <a:gd name="T59" fmla="*/ 124 h 495"/>
              <a:gd name="T60" fmla="*/ 395 w 816"/>
              <a:gd name="T61" fmla="*/ 140 h 495"/>
              <a:gd name="T62" fmla="*/ 343 w 816"/>
              <a:gd name="T63" fmla="*/ 173 h 495"/>
              <a:gd name="T64" fmla="*/ 300 w 816"/>
              <a:gd name="T65" fmla="*/ 206 h 495"/>
              <a:gd name="T66" fmla="*/ 240 w 816"/>
              <a:gd name="T67" fmla="*/ 264 h 495"/>
              <a:gd name="T68" fmla="*/ 206 w 816"/>
              <a:gd name="T69" fmla="*/ 322 h 495"/>
              <a:gd name="T70" fmla="*/ 154 w 816"/>
              <a:gd name="T71" fmla="*/ 371 h 495"/>
              <a:gd name="T72" fmla="*/ 94 w 816"/>
              <a:gd name="T73" fmla="*/ 454 h 495"/>
              <a:gd name="T74" fmla="*/ 60 w 816"/>
              <a:gd name="T75" fmla="*/ 495 h 495"/>
              <a:gd name="T76" fmla="*/ 0 w 816"/>
              <a:gd name="T77" fmla="*/ 495 h 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816" h="495">
                <a:moveTo>
                  <a:pt x="0" y="495"/>
                </a:moveTo>
                <a:lnTo>
                  <a:pt x="26" y="470"/>
                </a:lnTo>
                <a:lnTo>
                  <a:pt x="68" y="421"/>
                </a:lnTo>
                <a:lnTo>
                  <a:pt x="103" y="371"/>
                </a:lnTo>
                <a:lnTo>
                  <a:pt x="137" y="330"/>
                </a:lnTo>
                <a:lnTo>
                  <a:pt x="189" y="272"/>
                </a:lnTo>
                <a:lnTo>
                  <a:pt x="240" y="206"/>
                </a:lnTo>
                <a:lnTo>
                  <a:pt x="300" y="140"/>
                </a:lnTo>
                <a:lnTo>
                  <a:pt x="369" y="91"/>
                </a:lnTo>
                <a:lnTo>
                  <a:pt x="438" y="42"/>
                </a:lnTo>
                <a:lnTo>
                  <a:pt x="506" y="9"/>
                </a:lnTo>
                <a:lnTo>
                  <a:pt x="567" y="0"/>
                </a:lnTo>
                <a:lnTo>
                  <a:pt x="670" y="9"/>
                </a:lnTo>
                <a:lnTo>
                  <a:pt x="747" y="33"/>
                </a:lnTo>
                <a:lnTo>
                  <a:pt x="790" y="91"/>
                </a:lnTo>
                <a:lnTo>
                  <a:pt x="816" y="173"/>
                </a:lnTo>
                <a:lnTo>
                  <a:pt x="807" y="223"/>
                </a:lnTo>
                <a:lnTo>
                  <a:pt x="781" y="272"/>
                </a:lnTo>
                <a:lnTo>
                  <a:pt x="747" y="305"/>
                </a:lnTo>
                <a:lnTo>
                  <a:pt x="713" y="330"/>
                </a:lnTo>
                <a:lnTo>
                  <a:pt x="704" y="322"/>
                </a:lnTo>
                <a:lnTo>
                  <a:pt x="687" y="305"/>
                </a:lnTo>
                <a:lnTo>
                  <a:pt x="704" y="305"/>
                </a:lnTo>
                <a:lnTo>
                  <a:pt x="704" y="289"/>
                </a:lnTo>
                <a:lnTo>
                  <a:pt x="687" y="223"/>
                </a:lnTo>
                <a:lnTo>
                  <a:pt x="652" y="165"/>
                </a:lnTo>
                <a:lnTo>
                  <a:pt x="584" y="124"/>
                </a:lnTo>
                <a:lnTo>
                  <a:pt x="515" y="108"/>
                </a:lnTo>
                <a:lnTo>
                  <a:pt x="481" y="108"/>
                </a:lnTo>
                <a:lnTo>
                  <a:pt x="438" y="124"/>
                </a:lnTo>
                <a:lnTo>
                  <a:pt x="395" y="140"/>
                </a:lnTo>
                <a:lnTo>
                  <a:pt x="343" y="173"/>
                </a:lnTo>
                <a:lnTo>
                  <a:pt x="300" y="206"/>
                </a:lnTo>
                <a:lnTo>
                  <a:pt x="240" y="264"/>
                </a:lnTo>
                <a:lnTo>
                  <a:pt x="206" y="322"/>
                </a:lnTo>
                <a:lnTo>
                  <a:pt x="154" y="371"/>
                </a:lnTo>
                <a:lnTo>
                  <a:pt x="94" y="454"/>
                </a:lnTo>
                <a:lnTo>
                  <a:pt x="60" y="495"/>
                </a:lnTo>
                <a:lnTo>
                  <a:pt x="0" y="495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0" name="Freeform 1002"/>
          <p:cNvSpPr>
            <a:spLocks/>
          </p:cNvSpPr>
          <p:nvPr/>
        </p:nvSpPr>
        <p:spPr bwMode="auto">
          <a:xfrm>
            <a:off x="2257425" y="657225"/>
            <a:ext cx="73025" cy="1588"/>
          </a:xfrm>
          <a:custGeom>
            <a:avLst/>
            <a:gdLst>
              <a:gd name="T0" fmla="*/ 0 w 180"/>
              <a:gd name="T1" fmla="*/ 180 w 180"/>
              <a:gd name="T2" fmla="*/ 0 w 180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180">
                <a:moveTo>
                  <a:pt x="0" y="0"/>
                </a:moveTo>
                <a:lnTo>
                  <a:pt x="1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1" name="Freeform 1003"/>
          <p:cNvSpPr>
            <a:spLocks/>
          </p:cNvSpPr>
          <p:nvPr/>
        </p:nvSpPr>
        <p:spPr bwMode="auto">
          <a:xfrm>
            <a:off x="2524125" y="657225"/>
            <a:ext cx="88900" cy="1588"/>
          </a:xfrm>
          <a:custGeom>
            <a:avLst/>
            <a:gdLst>
              <a:gd name="T0" fmla="*/ 0 w 223"/>
              <a:gd name="T1" fmla="*/ 223 w 223"/>
              <a:gd name="T2" fmla="*/ 0 w 223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223">
                <a:moveTo>
                  <a:pt x="0" y="0"/>
                </a:moveTo>
                <a:lnTo>
                  <a:pt x="223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2" name="Freeform 1004"/>
          <p:cNvSpPr>
            <a:spLocks/>
          </p:cNvSpPr>
          <p:nvPr/>
        </p:nvSpPr>
        <p:spPr bwMode="auto">
          <a:xfrm>
            <a:off x="2755900" y="657225"/>
            <a:ext cx="23813" cy="1588"/>
          </a:xfrm>
          <a:custGeom>
            <a:avLst/>
            <a:gdLst>
              <a:gd name="T0" fmla="*/ 0 w 60"/>
              <a:gd name="T1" fmla="*/ 60 w 60"/>
              <a:gd name="T2" fmla="*/ 0 w 60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60">
                <a:moveTo>
                  <a:pt x="0" y="0"/>
                </a:moveTo>
                <a:lnTo>
                  <a:pt x="6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3" name="Freeform 1005"/>
          <p:cNvSpPr>
            <a:spLocks/>
          </p:cNvSpPr>
          <p:nvPr/>
        </p:nvSpPr>
        <p:spPr bwMode="auto">
          <a:xfrm>
            <a:off x="2224088" y="657225"/>
            <a:ext cx="790575" cy="165100"/>
          </a:xfrm>
          <a:custGeom>
            <a:avLst/>
            <a:gdLst>
              <a:gd name="T0" fmla="*/ 42 w 1992"/>
              <a:gd name="T1" fmla="*/ 91 h 725"/>
              <a:gd name="T2" fmla="*/ 0 w 1992"/>
              <a:gd name="T3" fmla="*/ 387 h 725"/>
              <a:gd name="T4" fmla="*/ 60 w 1992"/>
              <a:gd name="T5" fmla="*/ 552 h 725"/>
              <a:gd name="T6" fmla="*/ 172 w 1992"/>
              <a:gd name="T7" fmla="*/ 659 h 725"/>
              <a:gd name="T8" fmla="*/ 344 w 1992"/>
              <a:gd name="T9" fmla="*/ 717 h 725"/>
              <a:gd name="T10" fmla="*/ 515 w 1992"/>
              <a:gd name="T11" fmla="*/ 717 h 725"/>
              <a:gd name="T12" fmla="*/ 636 w 1992"/>
              <a:gd name="T13" fmla="*/ 684 h 725"/>
              <a:gd name="T14" fmla="*/ 756 w 1992"/>
              <a:gd name="T15" fmla="*/ 634 h 725"/>
              <a:gd name="T16" fmla="*/ 859 w 1992"/>
              <a:gd name="T17" fmla="*/ 559 h 725"/>
              <a:gd name="T18" fmla="*/ 945 w 1992"/>
              <a:gd name="T19" fmla="*/ 559 h 725"/>
              <a:gd name="T20" fmla="*/ 1032 w 1992"/>
              <a:gd name="T21" fmla="*/ 640 h 725"/>
              <a:gd name="T22" fmla="*/ 1151 w 1992"/>
              <a:gd name="T23" fmla="*/ 692 h 725"/>
              <a:gd name="T24" fmla="*/ 1271 w 1992"/>
              <a:gd name="T25" fmla="*/ 725 h 725"/>
              <a:gd name="T26" fmla="*/ 1434 w 1992"/>
              <a:gd name="T27" fmla="*/ 725 h 725"/>
              <a:gd name="T28" fmla="*/ 1580 w 1992"/>
              <a:gd name="T29" fmla="*/ 706 h 725"/>
              <a:gd name="T30" fmla="*/ 1718 w 1992"/>
              <a:gd name="T31" fmla="*/ 666 h 725"/>
              <a:gd name="T32" fmla="*/ 1812 w 1992"/>
              <a:gd name="T33" fmla="*/ 626 h 725"/>
              <a:gd name="T34" fmla="*/ 1915 w 1992"/>
              <a:gd name="T35" fmla="*/ 552 h 725"/>
              <a:gd name="T36" fmla="*/ 1984 w 1992"/>
              <a:gd name="T37" fmla="*/ 453 h 725"/>
              <a:gd name="T38" fmla="*/ 1992 w 1992"/>
              <a:gd name="T39" fmla="*/ 420 h 725"/>
              <a:gd name="T40" fmla="*/ 1975 w 1992"/>
              <a:gd name="T41" fmla="*/ 403 h 725"/>
              <a:gd name="T42" fmla="*/ 1924 w 1992"/>
              <a:gd name="T43" fmla="*/ 420 h 725"/>
              <a:gd name="T44" fmla="*/ 1872 w 1992"/>
              <a:gd name="T45" fmla="*/ 486 h 725"/>
              <a:gd name="T46" fmla="*/ 1752 w 1992"/>
              <a:gd name="T47" fmla="*/ 559 h 725"/>
              <a:gd name="T48" fmla="*/ 1649 w 1992"/>
              <a:gd name="T49" fmla="*/ 601 h 725"/>
              <a:gd name="T50" fmla="*/ 1546 w 1992"/>
              <a:gd name="T51" fmla="*/ 626 h 725"/>
              <a:gd name="T52" fmla="*/ 1443 w 1992"/>
              <a:gd name="T53" fmla="*/ 651 h 725"/>
              <a:gd name="T54" fmla="*/ 1323 w 1992"/>
              <a:gd name="T55" fmla="*/ 651 h 725"/>
              <a:gd name="T56" fmla="*/ 1202 w 1992"/>
              <a:gd name="T57" fmla="*/ 618 h 725"/>
              <a:gd name="T58" fmla="*/ 1099 w 1992"/>
              <a:gd name="T59" fmla="*/ 568 h 725"/>
              <a:gd name="T60" fmla="*/ 1031 w 1992"/>
              <a:gd name="T61" fmla="*/ 486 h 725"/>
              <a:gd name="T62" fmla="*/ 1065 w 1992"/>
              <a:gd name="T63" fmla="*/ 362 h 725"/>
              <a:gd name="T64" fmla="*/ 1194 w 1992"/>
              <a:gd name="T65" fmla="*/ 238 h 725"/>
              <a:gd name="T66" fmla="*/ 1305 w 1992"/>
              <a:gd name="T67" fmla="*/ 99 h 725"/>
              <a:gd name="T68" fmla="*/ 1400 w 1992"/>
              <a:gd name="T69" fmla="*/ 0 h 725"/>
              <a:gd name="T70" fmla="*/ 1305 w 1992"/>
              <a:gd name="T71" fmla="*/ 41 h 725"/>
              <a:gd name="T72" fmla="*/ 1168 w 1992"/>
              <a:gd name="T73" fmla="*/ 189 h 725"/>
              <a:gd name="T74" fmla="*/ 1048 w 1992"/>
              <a:gd name="T75" fmla="*/ 321 h 725"/>
              <a:gd name="T76" fmla="*/ 988 w 1992"/>
              <a:gd name="T77" fmla="*/ 354 h 725"/>
              <a:gd name="T78" fmla="*/ 962 w 1992"/>
              <a:gd name="T79" fmla="*/ 206 h 725"/>
              <a:gd name="T80" fmla="*/ 979 w 1992"/>
              <a:gd name="T81" fmla="*/ 0 h 725"/>
              <a:gd name="T82" fmla="*/ 773 w 1992"/>
              <a:gd name="T83" fmla="*/ 123 h 725"/>
              <a:gd name="T84" fmla="*/ 816 w 1992"/>
              <a:gd name="T85" fmla="*/ 354 h 725"/>
              <a:gd name="T86" fmla="*/ 824 w 1992"/>
              <a:gd name="T87" fmla="*/ 519 h 725"/>
              <a:gd name="T88" fmla="*/ 721 w 1992"/>
              <a:gd name="T89" fmla="*/ 568 h 725"/>
              <a:gd name="T90" fmla="*/ 601 w 1992"/>
              <a:gd name="T91" fmla="*/ 618 h 725"/>
              <a:gd name="T92" fmla="*/ 481 w 1992"/>
              <a:gd name="T93" fmla="*/ 634 h 725"/>
              <a:gd name="T94" fmla="*/ 335 w 1992"/>
              <a:gd name="T95" fmla="*/ 618 h 725"/>
              <a:gd name="T96" fmla="*/ 223 w 1992"/>
              <a:gd name="T97" fmla="*/ 436 h 725"/>
              <a:gd name="T98" fmla="*/ 206 w 1992"/>
              <a:gd name="T99" fmla="*/ 165 h 725"/>
              <a:gd name="T100" fmla="*/ 266 w 1992"/>
              <a:gd name="T101" fmla="*/ 0 h 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992" h="725">
                <a:moveTo>
                  <a:pt x="86" y="0"/>
                </a:moveTo>
                <a:lnTo>
                  <a:pt x="42" y="91"/>
                </a:lnTo>
                <a:lnTo>
                  <a:pt x="0" y="288"/>
                </a:lnTo>
                <a:lnTo>
                  <a:pt x="0" y="387"/>
                </a:lnTo>
                <a:lnTo>
                  <a:pt x="26" y="486"/>
                </a:lnTo>
                <a:lnTo>
                  <a:pt x="60" y="552"/>
                </a:lnTo>
                <a:lnTo>
                  <a:pt x="103" y="618"/>
                </a:lnTo>
                <a:lnTo>
                  <a:pt x="172" y="659"/>
                </a:lnTo>
                <a:lnTo>
                  <a:pt x="258" y="692"/>
                </a:lnTo>
                <a:lnTo>
                  <a:pt x="344" y="717"/>
                </a:lnTo>
                <a:lnTo>
                  <a:pt x="448" y="717"/>
                </a:lnTo>
                <a:lnTo>
                  <a:pt x="515" y="717"/>
                </a:lnTo>
                <a:lnTo>
                  <a:pt x="575" y="700"/>
                </a:lnTo>
                <a:lnTo>
                  <a:pt x="636" y="684"/>
                </a:lnTo>
                <a:lnTo>
                  <a:pt x="687" y="659"/>
                </a:lnTo>
                <a:lnTo>
                  <a:pt x="756" y="634"/>
                </a:lnTo>
                <a:lnTo>
                  <a:pt x="807" y="601"/>
                </a:lnTo>
                <a:lnTo>
                  <a:pt x="859" y="559"/>
                </a:lnTo>
                <a:lnTo>
                  <a:pt x="893" y="519"/>
                </a:lnTo>
                <a:lnTo>
                  <a:pt x="945" y="559"/>
                </a:lnTo>
                <a:lnTo>
                  <a:pt x="988" y="601"/>
                </a:lnTo>
                <a:lnTo>
                  <a:pt x="1032" y="640"/>
                </a:lnTo>
                <a:lnTo>
                  <a:pt x="1091" y="666"/>
                </a:lnTo>
                <a:lnTo>
                  <a:pt x="1151" y="692"/>
                </a:lnTo>
                <a:lnTo>
                  <a:pt x="1202" y="709"/>
                </a:lnTo>
                <a:lnTo>
                  <a:pt x="1271" y="725"/>
                </a:lnTo>
                <a:lnTo>
                  <a:pt x="1331" y="725"/>
                </a:lnTo>
                <a:lnTo>
                  <a:pt x="1434" y="725"/>
                </a:lnTo>
                <a:lnTo>
                  <a:pt x="1512" y="717"/>
                </a:lnTo>
                <a:lnTo>
                  <a:pt x="1580" y="706"/>
                </a:lnTo>
                <a:lnTo>
                  <a:pt x="1649" y="692"/>
                </a:lnTo>
                <a:lnTo>
                  <a:pt x="1718" y="666"/>
                </a:lnTo>
                <a:lnTo>
                  <a:pt x="1769" y="651"/>
                </a:lnTo>
                <a:lnTo>
                  <a:pt x="1812" y="626"/>
                </a:lnTo>
                <a:lnTo>
                  <a:pt x="1855" y="593"/>
                </a:lnTo>
                <a:lnTo>
                  <a:pt x="1915" y="552"/>
                </a:lnTo>
                <a:lnTo>
                  <a:pt x="1958" y="494"/>
                </a:lnTo>
                <a:lnTo>
                  <a:pt x="1984" y="453"/>
                </a:lnTo>
                <a:lnTo>
                  <a:pt x="1992" y="428"/>
                </a:lnTo>
                <a:lnTo>
                  <a:pt x="1992" y="420"/>
                </a:lnTo>
                <a:lnTo>
                  <a:pt x="1984" y="420"/>
                </a:lnTo>
                <a:lnTo>
                  <a:pt x="1975" y="403"/>
                </a:lnTo>
                <a:lnTo>
                  <a:pt x="1958" y="403"/>
                </a:lnTo>
                <a:lnTo>
                  <a:pt x="1924" y="420"/>
                </a:lnTo>
                <a:lnTo>
                  <a:pt x="1907" y="436"/>
                </a:lnTo>
                <a:lnTo>
                  <a:pt x="1872" y="486"/>
                </a:lnTo>
                <a:lnTo>
                  <a:pt x="1812" y="527"/>
                </a:lnTo>
                <a:lnTo>
                  <a:pt x="1752" y="559"/>
                </a:lnTo>
                <a:lnTo>
                  <a:pt x="1709" y="585"/>
                </a:lnTo>
                <a:lnTo>
                  <a:pt x="1649" y="601"/>
                </a:lnTo>
                <a:lnTo>
                  <a:pt x="1606" y="618"/>
                </a:lnTo>
                <a:lnTo>
                  <a:pt x="1546" y="626"/>
                </a:lnTo>
                <a:lnTo>
                  <a:pt x="1503" y="634"/>
                </a:lnTo>
                <a:lnTo>
                  <a:pt x="1443" y="651"/>
                </a:lnTo>
                <a:lnTo>
                  <a:pt x="1374" y="651"/>
                </a:lnTo>
                <a:lnTo>
                  <a:pt x="1323" y="651"/>
                </a:lnTo>
                <a:lnTo>
                  <a:pt x="1262" y="634"/>
                </a:lnTo>
                <a:lnTo>
                  <a:pt x="1202" y="618"/>
                </a:lnTo>
                <a:lnTo>
                  <a:pt x="1151" y="601"/>
                </a:lnTo>
                <a:lnTo>
                  <a:pt x="1099" y="568"/>
                </a:lnTo>
                <a:lnTo>
                  <a:pt x="1065" y="535"/>
                </a:lnTo>
                <a:lnTo>
                  <a:pt x="1031" y="486"/>
                </a:lnTo>
                <a:lnTo>
                  <a:pt x="1013" y="428"/>
                </a:lnTo>
                <a:lnTo>
                  <a:pt x="1065" y="362"/>
                </a:lnTo>
                <a:lnTo>
                  <a:pt x="1134" y="305"/>
                </a:lnTo>
                <a:lnTo>
                  <a:pt x="1194" y="238"/>
                </a:lnTo>
                <a:lnTo>
                  <a:pt x="1254" y="165"/>
                </a:lnTo>
                <a:lnTo>
                  <a:pt x="1305" y="99"/>
                </a:lnTo>
                <a:lnTo>
                  <a:pt x="1374" y="24"/>
                </a:lnTo>
                <a:lnTo>
                  <a:pt x="1400" y="0"/>
                </a:lnTo>
                <a:lnTo>
                  <a:pt x="1340" y="0"/>
                </a:lnTo>
                <a:lnTo>
                  <a:pt x="1305" y="41"/>
                </a:lnTo>
                <a:lnTo>
                  <a:pt x="1237" y="107"/>
                </a:lnTo>
                <a:lnTo>
                  <a:pt x="1168" y="189"/>
                </a:lnTo>
                <a:lnTo>
                  <a:pt x="1099" y="255"/>
                </a:lnTo>
                <a:lnTo>
                  <a:pt x="1048" y="321"/>
                </a:lnTo>
                <a:lnTo>
                  <a:pt x="996" y="362"/>
                </a:lnTo>
                <a:lnTo>
                  <a:pt x="988" y="354"/>
                </a:lnTo>
                <a:lnTo>
                  <a:pt x="979" y="288"/>
                </a:lnTo>
                <a:lnTo>
                  <a:pt x="962" y="206"/>
                </a:lnTo>
                <a:lnTo>
                  <a:pt x="962" y="140"/>
                </a:lnTo>
                <a:lnTo>
                  <a:pt x="979" y="0"/>
                </a:lnTo>
                <a:lnTo>
                  <a:pt x="756" y="0"/>
                </a:lnTo>
                <a:lnTo>
                  <a:pt x="773" y="123"/>
                </a:lnTo>
                <a:lnTo>
                  <a:pt x="790" y="238"/>
                </a:lnTo>
                <a:lnTo>
                  <a:pt x="816" y="354"/>
                </a:lnTo>
                <a:lnTo>
                  <a:pt x="859" y="469"/>
                </a:lnTo>
                <a:lnTo>
                  <a:pt x="824" y="519"/>
                </a:lnTo>
                <a:lnTo>
                  <a:pt x="773" y="552"/>
                </a:lnTo>
                <a:lnTo>
                  <a:pt x="721" y="568"/>
                </a:lnTo>
                <a:lnTo>
                  <a:pt x="653" y="593"/>
                </a:lnTo>
                <a:lnTo>
                  <a:pt x="601" y="618"/>
                </a:lnTo>
                <a:lnTo>
                  <a:pt x="550" y="626"/>
                </a:lnTo>
                <a:lnTo>
                  <a:pt x="481" y="634"/>
                </a:lnTo>
                <a:lnTo>
                  <a:pt x="438" y="634"/>
                </a:lnTo>
                <a:lnTo>
                  <a:pt x="335" y="618"/>
                </a:lnTo>
                <a:lnTo>
                  <a:pt x="258" y="535"/>
                </a:lnTo>
                <a:lnTo>
                  <a:pt x="223" y="436"/>
                </a:lnTo>
                <a:lnTo>
                  <a:pt x="206" y="338"/>
                </a:lnTo>
                <a:lnTo>
                  <a:pt x="206" y="165"/>
                </a:lnTo>
                <a:lnTo>
                  <a:pt x="258" y="8"/>
                </a:lnTo>
                <a:lnTo>
                  <a:pt x="266" y="0"/>
                </a:lnTo>
                <a:lnTo>
                  <a:pt x="86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4" name="Freeform 1006"/>
          <p:cNvSpPr>
            <a:spLocks/>
          </p:cNvSpPr>
          <p:nvPr/>
        </p:nvSpPr>
        <p:spPr bwMode="auto">
          <a:xfrm>
            <a:off x="3790950" y="547688"/>
            <a:ext cx="320675" cy="109537"/>
          </a:xfrm>
          <a:custGeom>
            <a:avLst/>
            <a:gdLst>
              <a:gd name="T0" fmla="*/ 748 w 808"/>
              <a:gd name="T1" fmla="*/ 486 h 486"/>
              <a:gd name="T2" fmla="*/ 722 w 808"/>
              <a:gd name="T3" fmla="*/ 453 h 486"/>
              <a:gd name="T4" fmla="*/ 670 w 808"/>
              <a:gd name="T5" fmla="*/ 379 h 486"/>
              <a:gd name="T6" fmla="*/ 610 w 808"/>
              <a:gd name="T7" fmla="*/ 313 h 486"/>
              <a:gd name="T8" fmla="*/ 567 w 808"/>
              <a:gd name="T9" fmla="*/ 263 h 486"/>
              <a:gd name="T10" fmla="*/ 516 w 808"/>
              <a:gd name="T11" fmla="*/ 214 h 486"/>
              <a:gd name="T12" fmla="*/ 464 w 808"/>
              <a:gd name="T13" fmla="*/ 164 h 486"/>
              <a:gd name="T14" fmla="*/ 430 w 808"/>
              <a:gd name="T15" fmla="*/ 148 h 486"/>
              <a:gd name="T16" fmla="*/ 378 w 808"/>
              <a:gd name="T17" fmla="*/ 123 h 486"/>
              <a:gd name="T18" fmla="*/ 335 w 808"/>
              <a:gd name="T19" fmla="*/ 115 h 486"/>
              <a:gd name="T20" fmla="*/ 292 w 808"/>
              <a:gd name="T21" fmla="*/ 99 h 486"/>
              <a:gd name="T22" fmla="*/ 224 w 808"/>
              <a:gd name="T23" fmla="*/ 123 h 486"/>
              <a:gd name="T24" fmla="*/ 164 w 808"/>
              <a:gd name="T25" fmla="*/ 164 h 486"/>
              <a:gd name="T26" fmla="*/ 129 w 808"/>
              <a:gd name="T27" fmla="*/ 222 h 486"/>
              <a:gd name="T28" fmla="*/ 121 w 808"/>
              <a:gd name="T29" fmla="*/ 288 h 486"/>
              <a:gd name="T30" fmla="*/ 121 w 808"/>
              <a:gd name="T31" fmla="*/ 296 h 486"/>
              <a:gd name="T32" fmla="*/ 121 w 808"/>
              <a:gd name="T33" fmla="*/ 313 h 486"/>
              <a:gd name="T34" fmla="*/ 121 w 808"/>
              <a:gd name="T35" fmla="*/ 321 h 486"/>
              <a:gd name="T36" fmla="*/ 103 w 808"/>
              <a:gd name="T37" fmla="*/ 329 h 486"/>
              <a:gd name="T38" fmla="*/ 69 w 808"/>
              <a:gd name="T39" fmla="*/ 313 h 486"/>
              <a:gd name="T40" fmla="*/ 52 w 808"/>
              <a:gd name="T41" fmla="*/ 263 h 486"/>
              <a:gd name="T42" fmla="*/ 18 w 808"/>
              <a:gd name="T43" fmla="*/ 222 h 486"/>
              <a:gd name="T44" fmla="*/ 0 w 808"/>
              <a:gd name="T45" fmla="*/ 164 h 486"/>
              <a:gd name="T46" fmla="*/ 18 w 808"/>
              <a:gd name="T47" fmla="*/ 90 h 486"/>
              <a:gd name="T48" fmla="*/ 69 w 808"/>
              <a:gd name="T49" fmla="*/ 33 h 486"/>
              <a:gd name="T50" fmla="*/ 155 w 808"/>
              <a:gd name="T51" fmla="*/ 0 h 486"/>
              <a:gd name="T52" fmla="*/ 258 w 808"/>
              <a:gd name="T53" fmla="*/ 0 h 486"/>
              <a:gd name="T54" fmla="*/ 310 w 808"/>
              <a:gd name="T55" fmla="*/ 0 h 486"/>
              <a:gd name="T56" fmla="*/ 378 w 808"/>
              <a:gd name="T57" fmla="*/ 33 h 486"/>
              <a:gd name="T58" fmla="*/ 447 w 808"/>
              <a:gd name="T59" fmla="*/ 90 h 486"/>
              <a:gd name="T60" fmla="*/ 516 w 808"/>
              <a:gd name="T61" fmla="*/ 148 h 486"/>
              <a:gd name="T62" fmla="*/ 576 w 808"/>
              <a:gd name="T63" fmla="*/ 197 h 486"/>
              <a:gd name="T64" fmla="*/ 636 w 808"/>
              <a:gd name="T65" fmla="*/ 263 h 486"/>
              <a:gd name="T66" fmla="*/ 670 w 808"/>
              <a:gd name="T67" fmla="*/ 329 h 486"/>
              <a:gd name="T68" fmla="*/ 705 w 808"/>
              <a:gd name="T69" fmla="*/ 362 h 486"/>
              <a:gd name="T70" fmla="*/ 739 w 808"/>
              <a:gd name="T71" fmla="*/ 420 h 486"/>
              <a:gd name="T72" fmla="*/ 790 w 808"/>
              <a:gd name="T73" fmla="*/ 477 h 486"/>
              <a:gd name="T74" fmla="*/ 808 w 808"/>
              <a:gd name="T75" fmla="*/ 486 h 486"/>
              <a:gd name="T76" fmla="*/ 748 w 808"/>
              <a:gd name="T77" fmla="*/ 486 h 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808" h="486">
                <a:moveTo>
                  <a:pt x="748" y="486"/>
                </a:moveTo>
                <a:lnTo>
                  <a:pt x="722" y="453"/>
                </a:lnTo>
                <a:lnTo>
                  <a:pt x="670" y="379"/>
                </a:lnTo>
                <a:lnTo>
                  <a:pt x="610" y="313"/>
                </a:lnTo>
                <a:lnTo>
                  <a:pt x="567" y="263"/>
                </a:lnTo>
                <a:lnTo>
                  <a:pt x="516" y="214"/>
                </a:lnTo>
                <a:lnTo>
                  <a:pt x="464" y="164"/>
                </a:lnTo>
                <a:lnTo>
                  <a:pt x="430" y="148"/>
                </a:lnTo>
                <a:lnTo>
                  <a:pt x="378" y="123"/>
                </a:lnTo>
                <a:lnTo>
                  <a:pt x="335" y="115"/>
                </a:lnTo>
                <a:lnTo>
                  <a:pt x="292" y="99"/>
                </a:lnTo>
                <a:lnTo>
                  <a:pt x="224" y="123"/>
                </a:lnTo>
                <a:lnTo>
                  <a:pt x="164" y="164"/>
                </a:lnTo>
                <a:lnTo>
                  <a:pt x="129" y="222"/>
                </a:lnTo>
                <a:lnTo>
                  <a:pt x="121" y="288"/>
                </a:lnTo>
                <a:lnTo>
                  <a:pt x="121" y="296"/>
                </a:lnTo>
                <a:lnTo>
                  <a:pt x="121" y="313"/>
                </a:lnTo>
                <a:lnTo>
                  <a:pt x="121" y="321"/>
                </a:lnTo>
                <a:lnTo>
                  <a:pt x="103" y="329"/>
                </a:lnTo>
                <a:lnTo>
                  <a:pt x="69" y="313"/>
                </a:lnTo>
                <a:lnTo>
                  <a:pt x="52" y="263"/>
                </a:lnTo>
                <a:lnTo>
                  <a:pt x="18" y="222"/>
                </a:lnTo>
                <a:lnTo>
                  <a:pt x="0" y="164"/>
                </a:lnTo>
                <a:lnTo>
                  <a:pt x="18" y="90"/>
                </a:lnTo>
                <a:lnTo>
                  <a:pt x="69" y="33"/>
                </a:lnTo>
                <a:lnTo>
                  <a:pt x="155" y="0"/>
                </a:lnTo>
                <a:lnTo>
                  <a:pt x="258" y="0"/>
                </a:lnTo>
                <a:lnTo>
                  <a:pt x="310" y="0"/>
                </a:lnTo>
                <a:lnTo>
                  <a:pt x="378" y="33"/>
                </a:lnTo>
                <a:lnTo>
                  <a:pt x="447" y="90"/>
                </a:lnTo>
                <a:lnTo>
                  <a:pt x="516" y="148"/>
                </a:lnTo>
                <a:lnTo>
                  <a:pt x="576" y="197"/>
                </a:lnTo>
                <a:lnTo>
                  <a:pt x="636" y="263"/>
                </a:lnTo>
                <a:lnTo>
                  <a:pt x="670" y="329"/>
                </a:lnTo>
                <a:lnTo>
                  <a:pt x="705" y="362"/>
                </a:lnTo>
                <a:lnTo>
                  <a:pt x="739" y="420"/>
                </a:lnTo>
                <a:lnTo>
                  <a:pt x="790" y="477"/>
                </a:lnTo>
                <a:lnTo>
                  <a:pt x="808" y="486"/>
                </a:lnTo>
                <a:lnTo>
                  <a:pt x="748" y="486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5" name="Freeform 1007"/>
          <p:cNvSpPr>
            <a:spLocks/>
          </p:cNvSpPr>
          <p:nvPr/>
        </p:nvSpPr>
        <p:spPr bwMode="auto">
          <a:xfrm>
            <a:off x="3763963" y="301625"/>
            <a:ext cx="852487" cy="355600"/>
          </a:xfrm>
          <a:custGeom>
            <a:avLst/>
            <a:gdLst>
              <a:gd name="T0" fmla="*/ 1254 w 2147"/>
              <a:gd name="T1" fmla="*/ 1473 h 1572"/>
              <a:gd name="T2" fmla="*/ 1159 w 2147"/>
              <a:gd name="T3" fmla="*/ 1003 h 1572"/>
              <a:gd name="T4" fmla="*/ 1022 w 2147"/>
              <a:gd name="T5" fmla="*/ 626 h 1572"/>
              <a:gd name="T6" fmla="*/ 884 w 2147"/>
              <a:gd name="T7" fmla="*/ 379 h 1572"/>
              <a:gd name="T8" fmla="*/ 712 w 2147"/>
              <a:gd name="T9" fmla="*/ 198 h 1572"/>
              <a:gd name="T10" fmla="*/ 515 w 2147"/>
              <a:gd name="T11" fmla="*/ 116 h 1572"/>
              <a:gd name="T12" fmla="*/ 309 w 2147"/>
              <a:gd name="T13" fmla="*/ 116 h 1572"/>
              <a:gd name="T14" fmla="*/ 197 w 2147"/>
              <a:gd name="T15" fmla="*/ 223 h 1572"/>
              <a:gd name="T16" fmla="*/ 206 w 2147"/>
              <a:gd name="T17" fmla="*/ 486 h 1572"/>
              <a:gd name="T18" fmla="*/ 335 w 2147"/>
              <a:gd name="T19" fmla="*/ 676 h 1572"/>
              <a:gd name="T20" fmla="*/ 360 w 2147"/>
              <a:gd name="T21" fmla="*/ 725 h 1572"/>
              <a:gd name="T22" fmla="*/ 343 w 2147"/>
              <a:gd name="T23" fmla="*/ 750 h 1572"/>
              <a:gd name="T24" fmla="*/ 292 w 2147"/>
              <a:gd name="T25" fmla="*/ 742 h 1572"/>
              <a:gd name="T26" fmla="*/ 189 w 2147"/>
              <a:gd name="T27" fmla="*/ 659 h 1572"/>
              <a:gd name="T28" fmla="*/ 86 w 2147"/>
              <a:gd name="T29" fmla="*/ 552 h 1572"/>
              <a:gd name="T30" fmla="*/ 17 w 2147"/>
              <a:gd name="T31" fmla="*/ 396 h 1572"/>
              <a:gd name="T32" fmla="*/ 17 w 2147"/>
              <a:gd name="T33" fmla="*/ 256 h 1572"/>
              <a:gd name="T34" fmla="*/ 86 w 2147"/>
              <a:gd name="T35" fmla="*/ 132 h 1572"/>
              <a:gd name="T36" fmla="*/ 189 w 2147"/>
              <a:gd name="T37" fmla="*/ 58 h 1572"/>
              <a:gd name="T38" fmla="*/ 335 w 2147"/>
              <a:gd name="T39" fmla="*/ 17 h 1572"/>
              <a:gd name="T40" fmla="*/ 549 w 2147"/>
              <a:gd name="T41" fmla="*/ 25 h 1572"/>
              <a:gd name="T42" fmla="*/ 816 w 2147"/>
              <a:gd name="T43" fmla="*/ 165 h 1572"/>
              <a:gd name="T44" fmla="*/ 1056 w 2147"/>
              <a:gd name="T45" fmla="*/ 420 h 1572"/>
              <a:gd name="T46" fmla="*/ 1228 w 2147"/>
              <a:gd name="T47" fmla="*/ 692 h 1572"/>
              <a:gd name="T48" fmla="*/ 1331 w 2147"/>
              <a:gd name="T49" fmla="*/ 882 h 1572"/>
              <a:gd name="T50" fmla="*/ 1597 w 2147"/>
              <a:gd name="T51" fmla="*/ 1036 h 1572"/>
              <a:gd name="T52" fmla="*/ 1941 w 2147"/>
              <a:gd name="T53" fmla="*/ 1300 h 1572"/>
              <a:gd name="T54" fmla="*/ 2147 w 2147"/>
              <a:gd name="T55" fmla="*/ 1572 h 1572"/>
              <a:gd name="T56" fmla="*/ 1906 w 2147"/>
              <a:gd name="T57" fmla="*/ 1448 h 1572"/>
              <a:gd name="T58" fmla="*/ 1734 w 2147"/>
              <a:gd name="T59" fmla="*/ 1217 h 1572"/>
              <a:gd name="T60" fmla="*/ 1494 w 2147"/>
              <a:gd name="T61" fmla="*/ 1036 h 1572"/>
              <a:gd name="T62" fmla="*/ 1331 w 2147"/>
              <a:gd name="T63" fmla="*/ 956 h 1572"/>
              <a:gd name="T64" fmla="*/ 1391 w 2147"/>
              <a:gd name="T65" fmla="*/ 1086 h 1572"/>
              <a:gd name="T66" fmla="*/ 1460 w 2147"/>
              <a:gd name="T67" fmla="*/ 1415 h 1572"/>
              <a:gd name="T68" fmla="*/ 1254 w 2147"/>
              <a:gd name="T69" fmla="*/ 1572 h 15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2147" h="1572">
                <a:moveTo>
                  <a:pt x="1254" y="1572"/>
                </a:moveTo>
                <a:lnTo>
                  <a:pt x="1254" y="1473"/>
                </a:lnTo>
                <a:lnTo>
                  <a:pt x="1219" y="1234"/>
                </a:lnTo>
                <a:lnTo>
                  <a:pt x="1159" y="1003"/>
                </a:lnTo>
                <a:lnTo>
                  <a:pt x="1082" y="758"/>
                </a:lnTo>
                <a:lnTo>
                  <a:pt x="1022" y="626"/>
                </a:lnTo>
                <a:lnTo>
                  <a:pt x="962" y="494"/>
                </a:lnTo>
                <a:lnTo>
                  <a:pt x="884" y="379"/>
                </a:lnTo>
                <a:lnTo>
                  <a:pt x="807" y="280"/>
                </a:lnTo>
                <a:lnTo>
                  <a:pt x="712" y="198"/>
                </a:lnTo>
                <a:lnTo>
                  <a:pt x="618" y="148"/>
                </a:lnTo>
                <a:lnTo>
                  <a:pt x="515" y="116"/>
                </a:lnTo>
                <a:lnTo>
                  <a:pt x="412" y="99"/>
                </a:lnTo>
                <a:lnTo>
                  <a:pt x="309" y="116"/>
                </a:lnTo>
                <a:lnTo>
                  <a:pt x="232" y="157"/>
                </a:lnTo>
                <a:lnTo>
                  <a:pt x="197" y="223"/>
                </a:lnTo>
                <a:lnTo>
                  <a:pt x="189" y="313"/>
                </a:lnTo>
                <a:lnTo>
                  <a:pt x="206" y="486"/>
                </a:lnTo>
                <a:lnTo>
                  <a:pt x="274" y="593"/>
                </a:lnTo>
                <a:lnTo>
                  <a:pt x="335" y="676"/>
                </a:lnTo>
                <a:lnTo>
                  <a:pt x="360" y="717"/>
                </a:lnTo>
                <a:lnTo>
                  <a:pt x="360" y="725"/>
                </a:lnTo>
                <a:lnTo>
                  <a:pt x="360" y="742"/>
                </a:lnTo>
                <a:lnTo>
                  <a:pt x="343" y="750"/>
                </a:lnTo>
                <a:lnTo>
                  <a:pt x="335" y="750"/>
                </a:lnTo>
                <a:lnTo>
                  <a:pt x="292" y="742"/>
                </a:lnTo>
                <a:lnTo>
                  <a:pt x="240" y="709"/>
                </a:lnTo>
                <a:lnTo>
                  <a:pt x="189" y="659"/>
                </a:lnTo>
                <a:lnTo>
                  <a:pt x="129" y="610"/>
                </a:lnTo>
                <a:lnTo>
                  <a:pt x="86" y="552"/>
                </a:lnTo>
                <a:lnTo>
                  <a:pt x="34" y="478"/>
                </a:lnTo>
                <a:lnTo>
                  <a:pt x="17" y="396"/>
                </a:lnTo>
                <a:lnTo>
                  <a:pt x="0" y="330"/>
                </a:lnTo>
                <a:lnTo>
                  <a:pt x="17" y="256"/>
                </a:lnTo>
                <a:lnTo>
                  <a:pt x="34" y="198"/>
                </a:lnTo>
                <a:lnTo>
                  <a:pt x="86" y="132"/>
                </a:lnTo>
                <a:lnTo>
                  <a:pt x="129" y="91"/>
                </a:lnTo>
                <a:lnTo>
                  <a:pt x="189" y="58"/>
                </a:lnTo>
                <a:lnTo>
                  <a:pt x="257" y="33"/>
                </a:lnTo>
                <a:lnTo>
                  <a:pt x="335" y="17"/>
                </a:lnTo>
                <a:lnTo>
                  <a:pt x="403" y="0"/>
                </a:lnTo>
                <a:lnTo>
                  <a:pt x="549" y="25"/>
                </a:lnTo>
                <a:lnTo>
                  <a:pt x="687" y="83"/>
                </a:lnTo>
                <a:lnTo>
                  <a:pt x="816" y="165"/>
                </a:lnTo>
                <a:lnTo>
                  <a:pt x="944" y="289"/>
                </a:lnTo>
                <a:lnTo>
                  <a:pt x="1056" y="420"/>
                </a:lnTo>
                <a:lnTo>
                  <a:pt x="1150" y="560"/>
                </a:lnTo>
                <a:lnTo>
                  <a:pt x="1228" y="692"/>
                </a:lnTo>
                <a:lnTo>
                  <a:pt x="1288" y="849"/>
                </a:lnTo>
                <a:lnTo>
                  <a:pt x="1331" y="882"/>
                </a:lnTo>
                <a:lnTo>
                  <a:pt x="1442" y="948"/>
                </a:lnTo>
                <a:lnTo>
                  <a:pt x="1597" y="1036"/>
                </a:lnTo>
                <a:lnTo>
                  <a:pt x="1769" y="1152"/>
                </a:lnTo>
                <a:lnTo>
                  <a:pt x="1941" y="1300"/>
                </a:lnTo>
                <a:lnTo>
                  <a:pt x="2078" y="1465"/>
                </a:lnTo>
                <a:lnTo>
                  <a:pt x="2147" y="1572"/>
                </a:lnTo>
                <a:lnTo>
                  <a:pt x="1958" y="1572"/>
                </a:lnTo>
                <a:lnTo>
                  <a:pt x="1906" y="1448"/>
                </a:lnTo>
                <a:lnTo>
                  <a:pt x="1838" y="1333"/>
                </a:lnTo>
                <a:lnTo>
                  <a:pt x="1734" y="1217"/>
                </a:lnTo>
                <a:lnTo>
                  <a:pt x="1614" y="1119"/>
                </a:lnTo>
                <a:lnTo>
                  <a:pt x="1494" y="1036"/>
                </a:lnTo>
                <a:lnTo>
                  <a:pt x="1339" y="948"/>
                </a:lnTo>
                <a:lnTo>
                  <a:pt x="1331" y="956"/>
                </a:lnTo>
                <a:lnTo>
                  <a:pt x="1331" y="948"/>
                </a:lnTo>
                <a:lnTo>
                  <a:pt x="1391" y="1086"/>
                </a:lnTo>
                <a:lnTo>
                  <a:pt x="1425" y="1250"/>
                </a:lnTo>
                <a:lnTo>
                  <a:pt x="1460" y="1415"/>
                </a:lnTo>
                <a:lnTo>
                  <a:pt x="1460" y="1572"/>
                </a:lnTo>
                <a:lnTo>
                  <a:pt x="1254" y="1572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6" name="Freeform 1008"/>
          <p:cNvSpPr>
            <a:spLocks/>
          </p:cNvSpPr>
          <p:nvPr/>
        </p:nvSpPr>
        <p:spPr bwMode="auto">
          <a:xfrm>
            <a:off x="4087813" y="657225"/>
            <a:ext cx="23812" cy="1588"/>
          </a:xfrm>
          <a:custGeom>
            <a:avLst/>
            <a:gdLst>
              <a:gd name="T0" fmla="*/ 8 w 60"/>
              <a:gd name="T1" fmla="*/ 0 w 60"/>
              <a:gd name="T2" fmla="*/ 60 w 60"/>
              <a:gd name="T3" fmla="*/ 8 w 60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</a:cxnLst>
            <a:rect l="0" t="0" r="r" b="b"/>
            <a:pathLst>
              <a:path w="60">
                <a:moveTo>
                  <a:pt x="8" y="0"/>
                </a:moveTo>
                <a:lnTo>
                  <a:pt x="0" y="0"/>
                </a:lnTo>
                <a:lnTo>
                  <a:pt x="60" y="0"/>
                </a:lnTo>
                <a:lnTo>
                  <a:pt x="8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7" name="Freeform 1009"/>
          <p:cNvSpPr>
            <a:spLocks/>
          </p:cNvSpPr>
          <p:nvPr/>
        </p:nvSpPr>
        <p:spPr bwMode="auto">
          <a:xfrm>
            <a:off x="4260850" y="657225"/>
            <a:ext cx="82550" cy="1588"/>
          </a:xfrm>
          <a:custGeom>
            <a:avLst/>
            <a:gdLst>
              <a:gd name="T0" fmla="*/ 0 w 206"/>
              <a:gd name="T1" fmla="*/ 206 w 206"/>
              <a:gd name="T2" fmla="*/ 0 w 206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206">
                <a:moveTo>
                  <a:pt x="0" y="0"/>
                </a:moveTo>
                <a:lnTo>
                  <a:pt x="20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8" name="Freeform 1010"/>
          <p:cNvSpPr>
            <a:spLocks/>
          </p:cNvSpPr>
          <p:nvPr/>
        </p:nvSpPr>
        <p:spPr bwMode="auto">
          <a:xfrm>
            <a:off x="4540250" y="657225"/>
            <a:ext cx="76200" cy="1588"/>
          </a:xfrm>
          <a:custGeom>
            <a:avLst/>
            <a:gdLst>
              <a:gd name="T0" fmla="*/ 0 w 189"/>
              <a:gd name="T1" fmla="*/ 189 w 189"/>
              <a:gd name="T2" fmla="*/ 0 w 189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189">
                <a:moveTo>
                  <a:pt x="0" y="0"/>
                </a:moveTo>
                <a:lnTo>
                  <a:pt x="18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9" name="Freeform 1011"/>
          <p:cNvSpPr>
            <a:spLocks/>
          </p:cNvSpPr>
          <p:nvPr/>
        </p:nvSpPr>
        <p:spPr bwMode="auto">
          <a:xfrm>
            <a:off x="3856038" y="657225"/>
            <a:ext cx="790575" cy="166688"/>
          </a:xfrm>
          <a:custGeom>
            <a:avLst/>
            <a:gdLst>
              <a:gd name="T0" fmla="*/ 618 w 1992"/>
              <a:gd name="T1" fmla="*/ 33 h 733"/>
              <a:gd name="T2" fmla="*/ 738 w 1992"/>
              <a:gd name="T3" fmla="*/ 173 h 733"/>
              <a:gd name="T4" fmla="*/ 858 w 1992"/>
              <a:gd name="T5" fmla="*/ 313 h 733"/>
              <a:gd name="T6" fmla="*/ 979 w 1992"/>
              <a:gd name="T7" fmla="*/ 436 h 733"/>
              <a:gd name="T8" fmla="*/ 927 w 1992"/>
              <a:gd name="T9" fmla="*/ 544 h 733"/>
              <a:gd name="T10" fmla="*/ 841 w 1992"/>
              <a:gd name="T11" fmla="*/ 609 h 733"/>
              <a:gd name="T12" fmla="*/ 730 w 1992"/>
              <a:gd name="T13" fmla="*/ 642 h 733"/>
              <a:gd name="T14" fmla="*/ 609 w 1992"/>
              <a:gd name="T15" fmla="*/ 651 h 733"/>
              <a:gd name="T16" fmla="*/ 489 w 1992"/>
              <a:gd name="T17" fmla="*/ 642 h 733"/>
              <a:gd name="T18" fmla="*/ 377 w 1992"/>
              <a:gd name="T19" fmla="*/ 626 h 733"/>
              <a:gd name="T20" fmla="*/ 283 w 1992"/>
              <a:gd name="T21" fmla="*/ 593 h 733"/>
              <a:gd name="T22" fmla="*/ 180 w 1992"/>
              <a:gd name="T23" fmla="*/ 535 h 733"/>
              <a:gd name="T24" fmla="*/ 85 w 1992"/>
              <a:gd name="T25" fmla="*/ 445 h 733"/>
              <a:gd name="T26" fmla="*/ 34 w 1992"/>
              <a:gd name="T27" fmla="*/ 412 h 733"/>
              <a:gd name="T28" fmla="*/ 8 w 1992"/>
              <a:gd name="T29" fmla="*/ 420 h 733"/>
              <a:gd name="T30" fmla="*/ 0 w 1992"/>
              <a:gd name="T31" fmla="*/ 436 h 733"/>
              <a:gd name="T32" fmla="*/ 34 w 1992"/>
              <a:gd name="T33" fmla="*/ 502 h 733"/>
              <a:gd name="T34" fmla="*/ 137 w 1992"/>
              <a:gd name="T35" fmla="*/ 601 h 733"/>
              <a:gd name="T36" fmla="*/ 214 w 1992"/>
              <a:gd name="T37" fmla="*/ 651 h 733"/>
              <a:gd name="T38" fmla="*/ 334 w 1992"/>
              <a:gd name="T39" fmla="*/ 700 h 733"/>
              <a:gd name="T40" fmla="*/ 472 w 1992"/>
              <a:gd name="T41" fmla="*/ 725 h 733"/>
              <a:gd name="T42" fmla="*/ 661 w 1992"/>
              <a:gd name="T43" fmla="*/ 733 h 733"/>
              <a:gd name="T44" fmla="*/ 790 w 1992"/>
              <a:gd name="T45" fmla="*/ 717 h 733"/>
              <a:gd name="T46" fmla="*/ 901 w 1992"/>
              <a:gd name="T47" fmla="*/ 675 h 733"/>
              <a:gd name="T48" fmla="*/ 1004 w 1992"/>
              <a:gd name="T49" fmla="*/ 609 h 733"/>
              <a:gd name="T50" fmla="*/ 1090 w 1992"/>
              <a:gd name="T51" fmla="*/ 519 h 733"/>
              <a:gd name="T52" fmla="*/ 1185 w 1992"/>
              <a:gd name="T53" fmla="*/ 601 h 733"/>
              <a:gd name="T54" fmla="*/ 1296 w 1992"/>
              <a:gd name="T55" fmla="*/ 666 h 733"/>
              <a:gd name="T56" fmla="*/ 1417 w 1992"/>
              <a:gd name="T57" fmla="*/ 708 h 733"/>
              <a:gd name="T58" fmla="*/ 1545 w 1992"/>
              <a:gd name="T59" fmla="*/ 725 h 733"/>
              <a:gd name="T60" fmla="*/ 1734 w 1992"/>
              <a:gd name="T61" fmla="*/ 700 h 733"/>
              <a:gd name="T62" fmla="*/ 1880 w 1992"/>
              <a:gd name="T63" fmla="*/ 618 h 733"/>
              <a:gd name="T64" fmla="*/ 1966 w 1992"/>
              <a:gd name="T65" fmla="*/ 486 h 733"/>
              <a:gd name="T66" fmla="*/ 1992 w 1992"/>
              <a:gd name="T67" fmla="*/ 296 h 733"/>
              <a:gd name="T68" fmla="*/ 1906 w 1992"/>
              <a:gd name="T69" fmla="*/ 0 h 733"/>
              <a:gd name="T70" fmla="*/ 1734 w 1992"/>
              <a:gd name="T71" fmla="*/ 16 h 733"/>
              <a:gd name="T72" fmla="*/ 1786 w 1992"/>
              <a:gd name="T73" fmla="*/ 346 h 733"/>
              <a:gd name="T74" fmla="*/ 1734 w 1992"/>
              <a:gd name="T75" fmla="*/ 544 h 733"/>
              <a:gd name="T76" fmla="*/ 1554 w 1992"/>
              <a:gd name="T77" fmla="*/ 642 h 733"/>
              <a:gd name="T78" fmla="*/ 1442 w 1992"/>
              <a:gd name="T79" fmla="*/ 634 h 733"/>
              <a:gd name="T80" fmla="*/ 1331 w 1992"/>
              <a:gd name="T81" fmla="*/ 601 h 733"/>
              <a:gd name="T82" fmla="*/ 1219 w 1992"/>
              <a:gd name="T83" fmla="*/ 552 h 733"/>
              <a:gd name="T84" fmla="*/ 1125 w 1992"/>
              <a:gd name="T85" fmla="*/ 478 h 733"/>
              <a:gd name="T86" fmla="*/ 1202 w 1992"/>
              <a:gd name="T87" fmla="*/ 247 h 733"/>
              <a:gd name="T88" fmla="*/ 1228 w 1992"/>
              <a:gd name="T89" fmla="*/ 0 h 733"/>
              <a:gd name="T90" fmla="*/ 1022 w 1992"/>
              <a:gd name="T91" fmla="*/ 148 h 733"/>
              <a:gd name="T92" fmla="*/ 1013 w 1992"/>
              <a:gd name="T93" fmla="*/ 296 h 733"/>
              <a:gd name="T94" fmla="*/ 996 w 1992"/>
              <a:gd name="T95" fmla="*/ 370 h 733"/>
              <a:gd name="T96" fmla="*/ 884 w 1992"/>
              <a:gd name="T97" fmla="*/ 263 h 733"/>
              <a:gd name="T98" fmla="*/ 755 w 1992"/>
              <a:gd name="T99" fmla="*/ 123 h 733"/>
              <a:gd name="T100" fmla="*/ 644 w 1992"/>
              <a:gd name="T101" fmla="*/ 0 h 7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992" h="733">
                <a:moveTo>
                  <a:pt x="592" y="0"/>
                </a:moveTo>
                <a:lnTo>
                  <a:pt x="618" y="33"/>
                </a:lnTo>
                <a:lnTo>
                  <a:pt x="678" y="107"/>
                </a:lnTo>
                <a:lnTo>
                  <a:pt x="738" y="173"/>
                </a:lnTo>
                <a:lnTo>
                  <a:pt x="798" y="247"/>
                </a:lnTo>
                <a:lnTo>
                  <a:pt x="858" y="313"/>
                </a:lnTo>
                <a:lnTo>
                  <a:pt x="918" y="370"/>
                </a:lnTo>
                <a:lnTo>
                  <a:pt x="979" y="436"/>
                </a:lnTo>
                <a:lnTo>
                  <a:pt x="961" y="494"/>
                </a:lnTo>
                <a:lnTo>
                  <a:pt x="927" y="544"/>
                </a:lnTo>
                <a:lnTo>
                  <a:pt x="901" y="576"/>
                </a:lnTo>
                <a:lnTo>
                  <a:pt x="841" y="609"/>
                </a:lnTo>
                <a:lnTo>
                  <a:pt x="790" y="642"/>
                </a:lnTo>
                <a:lnTo>
                  <a:pt x="730" y="642"/>
                </a:lnTo>
                <a:lnTo>
                  <a:pt x="669" y="651"/>
                </a:lnTo>
                <a:lnTo>
                  <a:pt x="609" y="651"/>
                </a:lnTo>
                <a:lnTo>
                  <a:pt x="549" y="651"/>
                </a:lnTo>
                <a:lnTo>
                  <a:pt x="489" y="642"/>
                </a:lnTo>
                <a:lnTo>
                  <a:pt x="429" y="634"/>
                </a:lnTo>
                <a:lnTo>
                  <a:pt x="377" y="626"/>
                </a:lnTo>
                <a:lnTo>
                  <a:pt x="334" y="609"/>
                </a:lnTo>
                <a:lnTo>
                  <a:pt x="283" y="593"/>
                </a:lnTo>
                <a:lnTo>
                  <a:pt x="231" y="568"/>
                </a:lnTo>
                <a:lnTo>
                  <a:pt x="180" y="535"/>
                </a:lnTo>
                <a:lnTo>
                  <a:pt x="120" y="486"/>
                </a:lnTo>
                <a:lnTo>
                  <a:pt x="85" y="445"/>
                </a:lnTo>
                <a:lnTo>
                  <a:pt x="60" y="420"/>
                </a:lnTo>
                <a:lnTo>
                  <a:pt x="34" y="412"/>
                </a:lnTo>
                <a:lnTo>
                  <a:pt x="17" y="412"/>
                </a:lnTo>
                <a:lnTo>
                  <a:pt x="8" y="420"/>
                </a:lnTo>
                <a:lnTo>
                  <a:pt x="0" y="428"/>
                </a:lnTo>
                <a:lnTo>
                  <a:pt x="0" y="436"/>
                </a:lnTo>
                <a:lnTo>
                  <a:pt x="8" y="461"/>
                </a:lnTo>
                <a:lnTo>
                  <a:pt x="34" y="502"/>
                </a:lnTo>
                <a:lnTo>
                  <a:pt x="77" y="552"/>
                </a:lnTo>
                <a:lnTo>
                  <a:pt x="137" y="601"/>
                </a:lnTo>
                <a:lnTo>
                  <a:pt x="180" y="626"/>
                </a:lnTo>
                <a:lnTo>
                  <a:pt x="214" y="651"/>
                </a:lnTo>
                <a:lnTo>
                  <a:pt x="274" y="675"/>
                </a:lnTo>
                <a:lnTo>
                  <a:pt x="334" y="700"/>
                </a:lnTo>
                <a:lnTo>
                  <a:pt x="403" y="708"/>
                </a:lnTo>
                <a:lnTo>
                  <a:pt x="472" y="725"/>
                </a:lnTo>
                <a:lnTo>
                  <a:pt x="558" y="733"/>
                </a:lnTo>
                <a:lnTo>
                  <a:pt x="661" y="733"/>
                </a:lnTo>
                <a:lnTo>
                  <a:pt x="721" y="733"/>
                </a:lnTo>
                <a:lnTo>
                  <a:pt x="790" y="717"/>
                </a:lnTo>
                <a:lnTo>
                  <a:pt x="841" y="700"/>
                </a:lnTo>
                <a:lnTo>
                  <a:pt x="901" y="675"/>
                </a:lnTo>
                <a:lnTo>
                  <a:pt x="953" y="642"/>
                </a:lnTo>
                <a:lnTo>
                  <a:pt x="1004" y="609"/>
                </a:lnTo>
                <a:lnTo>
                  <a:pt x="1047" y="568"/>
                </a:lnTo>
                <a:lnTo>
                  <a:pt x="1090" y="519"/>
                </a:lnTo>
                <a:lnTo>
                  <a:pt x="1133" y="559"/>
                </a:lnTo>
                <a:lnTo>
                  <a:pt x="1185" y="601"/>
                </a:lnTo>
                <a:lnTo>
                  <a:pt x="1239" y="634"/>
                </a:lnTo>
                <a:lnTo>
                  <a:pt x="1296" y="666"/>
                </a:lnTo>
                <a:lnTo>
                  <a:pt x="1348" y="692"/>
                </a:lnTo>
                <a:lnTo>
                  <a:pt x="1417" y="708"/>
                </a:lnTo>
                <a:lnTo>
                  <a:pt x="1477" y="725"/>
                </a:lnTo>
                <a:lnTo>
                  <a:pt x="1545" y="725"/>
                </a:lnTo>
                <a:lnTo>
                  <a:pt x="1648" y="717"/>
                </a:lnTo>
                <a:lnTo>
                  <a:pt x="1734" y="700"/>
                </a:lnTo>
                <a:lnTo>
                  <a:pt x="1812" y="666"/>
                </a:lnTo>
                <a:lnTo>
                  <a:pt x="1880" y="618"/>
                </a:lnTo>
                <a:lnTo>
                  <a:pt x="1932" y="559"/>
                </a:lnTo>
                <a:lnTo>
                  <a:pt x="1966" y="486"/>
                </a:lnTo>
                <a:lnTo>
                  <a:pt x="1983" y="395"/>
                </a:lnTo>
                <a:lnTo>
                  <a:pt x="1992" y="296"/>
                </a:lnTo>
                <a:lnTo>
                  <a:pt x="1949" y="82"/>
                </a:lnTo>
                <a:lnTo>
                  <a:pt x="1906" y="0"/>
                </a:lnTo>
                <a:lnTo>
                  <a:pt x="1726" y="0"/>
                </a:lnTo>
                <a:lnTo>
                  <a:pt x="1734" y="16"/>
                </a:lnTo>
                <a:lnTo>
                  <a:pt x="1777" y="173"/>
                </a:lnTo>
                <a:lnTo>
                  <a:pt x="1786" y="346"/>
                </a:lnTo>
                <a:lnTo>
                  <a:pt x="1769" y="445"/>
                </a:lnTo>
                <a:lnTo>
                  <a:pt x="1734" y="544"/>
                </a:lnTo>
                <a:lnTo>
                  <a:pt x="1661" y="614"/>
                </a:lnTo>
                <a:lnTo>
                  <a:pt x="1554" y="642"/>
                </a:lnTo>
                <a:lnTo>
                  <a:pt x="1502" y="642"/>
                </a:lnTo>
                <a:lnTo>
                  <a:pt x="1442" y="634"/>
                </a:lnTo>
                <a:lnTo>
                  <a:pt x="1391" y="618"/>
                </a:lnTo>
                <a:lnTo>
                  <a:pt x="1331" y="601"/>
                </a:lnTo>
                <a:lnTo>
                  <a:pt x="1271" y="575"/>
                </a:lnTo>
                <a:lnTo>
                  <a:pt x="1219" y="552"/>
                </a:lnTo>
                <a:lnTo>
                  <a:pt x="1168" y="511"/>
                </a:lnTo>
                <a:lnTo>
                  <a:pt x="1125" y="478"/>
                </a:lnTo>
                <a:lnTo>
                  <a:pt x="1176" y="362"/>
                </a:lnTo>
                <a:lnTo>
                  <a:pt x="1202" y="247"/>
                </a:lnTo>
                <a:lnTo>
                  <a:pt x="1219" y="123"/>
                </a:lnTo>
                <a:lnTo>
                  <a:pt x="1228" y="0"/>
                </a:lnTo>
                <a:lnTo>
                  <a:pt x="1013" y="0"/>
                </a:lnTo>
                <a:lnTo>
                  <a:pt x="1022" y="148"/>
                </a:lnTo>
                <a:lnTo>
                  <a:pt x="1022" y="222"/>
                </a:lnTo>
                <a:lnTo>
                  <a:pt x="1013" y="296"/>
                </a:lnTo>
                <a:lnTo>
                  <a:pt x="1004" y="346"/>
                </a:lnTo>
                <a:lnTo>
                  <a:pt x="996" y="370"/>
                </a:lnTo>
                <a:lnTo>
                  <a:pt x="944" y="329"/>
                </a:lnTo>
                <a:lnTo>
                  <a:pt x="884" y="263"/>
                </a:lnTo>
                <a:lnTo>
                  <a:pt x="824" y="197"/>
                </a:lnTo>
                <a:lnTo>
                  <a:pt x="755" y="123"/>
                </a:lnTo>
                <a:lnTo>
                  <a:pt x="687" y="57"/>
                </a:lnTo>
                <a:lnTo>
                  <a:pt x="644" y="0"/>
                </a:lnTo>
                <a:lnTo>
                  <a:pt x="592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60" name="Freeform 1012"/>
          <p:cNvSpPr>
            <a:spLocks/>
          </p:cNvSpPr>
          <p:nvPr/>
        </p:nvSpPr>
        <p:spPr bwMode="auto">
          <a:xfrm>
            <a:off x="2906713" y="444500"/>
            <a:ext cx="192087" cy="312738"/>
          </a:xfrm>
          <a:custGeom>
            <a:avLst/>
            <a:gdLst>
              <a:gd name="T0" fmla="*/ 483 w 483"/>
              <a:gd name="T1" fmla="*/ 128 h 1381"/>
              <a:gd name="T2" fmla="*/ 467 w 483"/>
              <a:gd name="T3" fmla="*/ 0 h 1381"/>
              <a:gd name="T4" fmla="*/ 300 w 483"/>
              <a:gd name="T5" fmla="*/ 259 h 1381"/>
              <a:gd name="T6" fmla="*/ 183 w 483"/>
              <a:gd name="T7" fmla="*/ 450 h 1381"/>
              <a:gd name="T8" fmla="*/ 117 w 483"/>
              <a:gd name="T9" fmla="*/ 610 h 1381"/>
              <a:gd name="T10" fmla="*/ 46 w 483"/>
              <a:gd name="T11" fmla="*/ 798 h 1381"/>
              <a:gd name="T12" fmla="*/ 7 w 483"/>
              <a:gd name="T13" fmla="*/ 984 h 1381"/>
              <a:gd name="T14" fmla="*/ 0 w 483"/>
              <a:gd name="T15" fmla="*/ 1113 h 1381"/>
              <a:gd name="T16" fmla="*/ 29 w 483"/>
              <a:gd name="T17" fmla="*/ 1256 h 1381"/>
              <a:gd name="T18" fmla="*/ 78 w 483"/>
              <a:gd name="T19" fmla="*/ 1381 h 1381"/>
              <a:gd name="T20" fmla="*/ 257 w 483"/>
              <a:gd name="T21" fmla="*/ 1280 h 1381"/>
              <a:gd name="T22" fmla="*/ 205 w 483"/>
              <a:gd name="T23" fmla="*/ 1171 h 1381"/>
              <a:gd name="T24" fmla="*/ 166 w 483"/>
              <a:gd name="T25" fmla="*/ 1021 h 1381"/>
              <a:gd name="T26" fmla="*/ 159 w 483"/>
              <a:gd name="T27" fmla="*/ 848 h 1381"/>
              <a:gd name="T28" fmla="*/ 173 w 483"/>
              <a:gd name="T29" fmla="*/ 672 h 1381"/>
              <a:gd name="T30" fmla="*/ 219 w 483"/>
              <a:gd name="T31" fmla="*/ 546 h 1381"/>
              <a:gd name="T32" fmla="*/ 304 w 483"/>
              <a:gd name="T33" fmla="*/ 382 h 1381"/>
              <a:gd name="T34" fmla="*/ 371 w 483"/>
              <a:gd name="T35" fmla="*/ 250 h 1381"/>
              <a:gd name="T36" fmla="*/ 483 w 483"/>
              <a:gd name="T37" fmla="*/ 128 h 13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83" h="1381">
                <a:moveTo>
                  <a:pt x="483" y="128"/>
                </a:moveTo>
                <a:lnTo>
                  <a:pt x="467" y="0"/>
                </a:lnTo>
                <a:lnTo>
                  <a:pt x="300" y="259"/>
                </a:lnTo>
                <a:lnTo>
                  <a:pt x="183" y="450"/>
                </a:lnTo>
                <a:lnTo>
                  <a:pt x="117" y="610"/>
                </a:lnTo>
                <a:lnTo>
                  <a:pt x="46" y="798"/>
                </a:lnTo>
                <a:lnTo>
                  <a:pt x="7" y="984"/>
                </a:lnTo>
                <a:lnTo>
                  <a:pt x="0" y="1113"/>
                </a:lnTo>
                <a:lnTo>
                  <a:pt x="29" y="1256"/>
                </a:lnTo>
                <a:lnTo>
                  <a:pt x="78" y="1381"/>
                </a:lnTo>
                <a:lnTo>
                  <a:pt x="257" y="1280"/>
                </a:lnTo>
                <a:lnTo>
                  <a:pt x="205" y="1171"/>
                </a:lnTo>
                <a:lnTo>
                  <a:pt x="166" y="1021"/>
                </a:lnTo>
                <a:lnTo>
                  <a:pt x="159" y="848"/>
                </a:lnTo>
                <a:lnTo>
                  <a:pt x="173" y="672"/>
                </a:lnTo>
                <a:lnTo>
                  <a:pt x="219" y="546"/>
                </a:lnTo>
                <a:lnTo>
                  <a:pt x="304" y="382"/>
                </a:lnTo>
                <a:lnTo>
                  <a:pt x="371" y="250"/>
                </a:lnTo>
                <a:lnTo>
                  <a:pt x="483" y="128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61" name="Freeform 1013"/>
          <p:cNvSpPr>
            <a:spLocks/>
          </p:cNvSpPr>
          <p:nvPr/>
        </p:nvSpPr>
        <p:spPr bwMode="auto">
          <a:xfrm>
            <a:off x="3687763" y="454025"/>
            <a:ext cx="277812" cy="360363"/>
          </a:xfrm>
          <a:custGeom>
            <a:avLst/>
            <a:gdLst>
              <a:gd name="T0" fmla="*/ 237 w 700"/>
              <a:gd name="T1" fmla="*/ 0 h 1587"/>
              <a:gd name="T2" fmla="*/ 383 w 700"/>
              <a:gd name="T3" fmla="*/ 213 h 1587"/>
              <a:gd name="T4" fmla="*/ 464 w 700"/>
              <a:gd name="T5" fmla="*/ 345 h 1587"/>
              <a:gd name="T6" fmla="*/ 587 w 700"/>
              <a:gd name="T7" fmla="*/ 600 h 1587"/>
              <a:gd name="T8" fmla="*/ 665 w 700"/>
              <a:gd name="T9" fmla="*/ 835 h 1587"/>
              <a:gd name="T10" fmla="*/ 700 w 700"/>
              <a:gd name="T11" fmla="*/ 985 h 1587"/>
              <a:gd name="T12" fmla="*/ 675 w 700"/>
              <a:gd name="T13" fmla="*/ 1142 h 1587"/>
              <a:gd name="T14" fmla="*/ 628 w 700"/>
              <a:gd name="T15" fmla="*/ 1302 h 1587"/>
              <a:gd name="T16" fmla="*/ 529 w 700"/>
              <a:gd name="T17" fmla="*/ 1469 h 1587"/>
              <a:gd name="T18" fmla="*/ 386 w 700"/>
              <a:gd name="T19" fmla="*/ 1564 h 1587"/>
              <a:gd name="T20" fmla="*/ 230 w 700"/>
              <a:gd name="T21" fmla="*/ 1587 h 1587"/>
              <a:gd name="T22" fmla="*/ 91 w 700"/>
              <a:gd name="T23" fmla="*/ 1564 h 1587"/>
              <a:gd name="T24" fmla="*/ 0 w 700"/>
              <a:gd name="T25" fmla="*/ 1512 h 1587"/>
              <a:gd name="T26" fmla="*/ 43 w 700"/>
              <a:gd name="T27" fmla="*/ 1436 h 1587"/>
              <a:gd name="T28" fmla="*/ 179 w 700"/>
              <a:gd name="T29" fmla="*/ 1479 h 1587"/>
              <a:gd name="T30" fmla="*/ 292 w 700"/>
              <a:gd name="T31" fmla="*/ 1450 h 1587"/>
              <a:gd name="T32" fmla="*/ 394 w 700"/>
              <a:gd name="T33" fmla="*/ 1328 h 1587"/>
              <a:gd name="T34" fmla="*/ 478 w 700"/>
              <a:gd name="T35" fmla="*/ 1136 h 1587"/>
              <a:gd name="T36" fmla="*/ 540 w 700"/>
              <a:gd name="T37" fmla="*/ 868 h 1587"/>
              <a:gd name="T38" fmla="*/ 509 w 700"/>
              <a:gd name="T39" fmla="*/ 612 h 1587"/>
              <a:gd name="T40" fmla="*/ 403 w 700"/>
              <a:gd name="T41" fmla="*/ 358 h 1587"/>
              <a:gd name="T42" fmla="*/ 208 w 700"/>
              <a:gd name="T43" fmla="*/ 85 h 1587"/>
              <a:gd name="T44" fmla="*/ 237 w 700"/>
              <a:gd name="T45" fmla="*/ 0 h 15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700" h="1587">
                <a:moveTo>
                  <a:pt x="237" y="0"/>
                </a:moveTo>
                <a:lnTo>
                  <a:pt x="383" y="213"/>
                </a:lnTo>
                <a:lnTo>
                  <a:pt x="464" y="345"/>
                </a:lnTo>
                <a:lnTo>
                  <a:pt x="587" y="600"/>
                </a:lnTo>
                <a:lnTo>
                  <a:pt x="665" y="835"/>
                </a:lnTo>
                <a:lnTo>
                  <a:pt x="700" y="985"/>
                </a:lnTo>
                <a:lnTo>
                  <a:pt x="675" y="1142"/>
                </a:lnTo>
                <a:lnTo>
                  <a:pt x="628" y="1302"/>
                </a:lnTo>
                <a:lnTo>
                  <a:pt x="529" y="1469"/>
                </a:lnTo>
                <a:lnTo>
                  <a:pt x="386" y="1564"/>
                </a:lnTo>
                <a:lnTo>
                  <a:pt x="230" y="1587"/>
                </a:lnTo>
                <a:lnTo>
                  <a:pt x="91" y="1564"/>
                </a:lnTo>
                <a:lnTo>
                  <a:pt x="0" y="1512"/>
                </a:lnTo>
                <a:lnTo>
                  <a:pt x="43" y="1436"/>
                </a:lnTo>
                <a:lnTo>
                  <a:pt x="179" y="1479"/>
                </a:lnTo>
                <a:lnTo>
                  <a:pt x="292" y="1450"/>
                </a:lnTo>
                <a:lnTo>
                  <a:pt x="394" y="1328"/>
                </a:lnTo>
                <a:lnTo>
                  <a:pt x="478" y="1136"/>
                </a:lnTo>
                <a:lnTo>
                  <a:pt x="540" y="868"/>
                </a:lnTo>
                <a:lnTo>
                  <a:pt x="509" y="612"/>
                </a:lnTo>
                <a:lnTo>
                  <a:pt x="403" y="358"/>
                </a:lnTo>
                <a:lnTo>
                  <a:pt x="208" y="85"/>
                </a:lnTo>
                <a:lnTo>
                  <a:pt x="237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62" name="Freeform 1014"/>
          <p:cNvSpPr>
            <a:spLocks/>
          </p:cNvSpPr>
          <p:nvPr/>
        </p:nvSpPr>
        <p:spPr bwMode="auto">
          <a:xfrm>
            <a:off x="3300413" y="446088"/>
            <a:ext cx="134937" cy="242887"/>
          </a:xfrm>
          <a:custGeom>
            <a:avLst/>
            <a:gdLst>
              <a:gd name="T0" fmla="*/ 0 w 342"/>
              <a:gd name="T1" fmla="*/ 1008 h 1070"/>
              <a:gd name="T2" fmla="*/ 62 w 342"/>
              <a:gd name="T3" fmla="*/ 872 h 1070"/>
              <a:gd name="T4" fmla="*/ 103 w 342"/>
              <a:gd name="T5" fmla="*/ 713 h 1070"/>
              <a:gd name="T6" fmla="*/ 160 w 342"/>
              <a:gd name="T7" fmla="*/ 513 h 1070"/>
              <a:gd name="T8" fmla="*/ 177 w 342"/>
              <a:gd name="T9" fmla="*/ 355 h 1070"/>
              <a:gd name="T10" fmla="*/ 247 w 342"/>
              <a:gd name="T11" fmla="*/ 123 h 1070"/>
              <a:gd name="T12" fmla="*/ 305 w 342"/>
              <a:gd name="T13" fmla="*/ 0 h 1070"/>
              <a:gd name="T14" fmla="*/ 342 w 342"/>
              <a:gd name="T15" fmla="*/ 52 h 1070"/>
              <a:gd name="T16" fmla="*/ 281 w 342"/>
              <a:gd name="T17" fmla="*/ 166 h 1070"/>
              <a:gd name="T18" fmla="*/ 220 w 342"/>
              <a:gd name="T19" fmla="*/ 419 h 1070"/>
              <a:gd name="T20" fmla="*/ 180 w 342"/>
              <a:gd name="T21" fmla="*/ 623 h 1070"/>
              <a:gd name="T22" fmla="*/ 119 w 342"/>
              <a:gd name="T23" fmla="*/ 852 h 1070"/>
              <a:gd name="T24" fmla="*/ 54 w 342"/>
              <a:gd name="T25" fmla="*/ 1070 h 1070"/>
              <a:gd name="T26" fmla="*/ 0 w 342"/>
              <a:gd name="T27" fmla="*/ 1008 h 10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42" h="1070">
                <a:moveTo>
                  <a:pt x="0" y="1008"/>
                </a:moveTo>
                <a:lnTo>
                  <a:pt x="62" y="872"/>
                </a:lnTo>
                <a:lnTo>
                  <a:pt x="103" y="713"/>
                </a:lnTo>
                <a:lnTo>
                  <a:pt x="160" y="513"/>
                </a:lnTo>
                <a:lnTo>
                  <a:pt x="177" y="355"/>
                </a:lnTo>
                <a:lnTo>
                  <a:pt x="247" y="123"/>
                </a:lnTo>
                <a:lnTo>
                  <a:pt x="305" y="0"/>
                </a:lnTo>
                <a:lnTo>
                  <a:pt x="342" y="52"/>
                </a:lnTo>
                <a:lnTo>
                  <a:pt x="281" y="166"/>
                </a:lnTo>
                <a:lnTo>
                  <a:pt x="220" y="419"/>
                </a:lnTo>
                <a:lnTo>
                  <a:pt x="180" y="623"/>
                </a:lnTo>
                <a:lnTo>
                  <a:pt x="119" y="852"/>
                </a:lnTo>
                <a:lnTo>
                  <a:pt x="54" y="1070"/>
                </a:lnTo>
                <a:lnTo>
                  <a:pt x="0" y="1008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63" name="Freeform 1015"/>
          <p:cNvSpPr>
            <a:spLocks/>
          </p:cNvSpPr>
          <p:nvPr/>
        </p:nvSpPr>
        <p:spPr bwMode="auto">
          <a:xfrm>
            <a:off x="3286125" y="403225"/>
            <a:ext cx="300038" cy="63500"/>
          </a:xfrm>
          <a:custGeom>
            <a:avLst/>
            <a:gdLst>
              <a:gd name="T0" fmla="*/ 51 w 758"/>
              <a:gd name="T1" fmla="*/ 259 h 278"/>
              <a:gd name="T2" fmla="*/ 27 w 758"/>
              <a:gd name="T3" fmla="*/ 269 h 278"/>
              <a:gd name="T4" fmla="*/ 0 w 758"/>
              <a:gd name="T5" fmla="*/ 240 h 278"/>
              <a:gd name="T6" fmla="*/ 0 w 758"/>
              <a:gd name="T7" fmla="*/ 133 h 278"/>
              <a:gd name="T8" fmla="*/ 14 w 758"/>
              <a:gd name="T9" fmla="*/ 74 h 278"/>
              <a:gd name="T10" fmla="*/ 98 w 758"/>
              <a:gd name="T11" fmla="*/ 9 h 278"/>
              <a:gd name="T12" fmla="*/ 208 w 758"/>
              <a:gd name="T13" fmla="*/ 6 h 278"/>
              <a:gd name="T14" fmla="*/ 310 w 758"/>
              <a:gd name="T15" fmla="*/ 46 h 278"/>
              <a:gd name="T16" fmla="*/ 385 w 758"/>
              <a:gd name="T17" fmla="*/ 123 h 278"/>
              <a:gd name="T18" fmla="*/ 446 w 758"/>
              <a:gd name="T19" fmla="*/ 42 h 278"/>
              <a:gd name="T20" fmla="*/ 517 w 758"/>
              <a:gd name="T21" fmla="*/ 9 h 278"/>
              <a:gd name="T22" fmla="*/ 617 w 758"/>
              <a:gd name="T23" fmla="*/ 0 h 278"/>
              <a:gd name="T24" fmla="*/ 714 w 758"/>
              <a:gd name="T25" fmla="*/ 46 h 278"/>
              <a:gd name="T26" fmla="*/ 758 w 758"/>
              <a:gd name="T27" fmla="*/ 136 h 278"/>
              <a:gd name="T28" fmla="*/ 758 w 758"/>
              <a:gd name="T29" fmla="*/ 236 h 278"/>
              <a:gd name="T30" fmla="*/ 712 w 758"/>
              <a:gd name="T31" fmla="*/ 278 h 278"/>
              <a:gd name="T32" fmla="*/ 701 w 758"/>
              <a:gd name="T33" fmla="*/ 243 h 278"/>
              <a:gd name="T34" fmla="*/ 634 w 758"/>
              <a:gd name="T35" fmla="*/ 185 h 278"/>
              <a:gd name="T36" fmla="*/ 543 w 758"/>
              <a:gd name="T37" fmla="*/ 153 h 278"/>
              <a:gd name="T38" fmla="*/ 499 w 758"/>
              <a:gd name="T39" fmla="*/ 150 h 278"/>
              <a:gd name="T40" fmla="*/ 411 w 758"/>
              <a:gd name="T41" fmla="*/ 195 h 278"/>
              <a:gd name="T42" fmla="*/ 381 w 758"/>
              <a:gd name="T43" fmla="*/ 130 h 278"/>
              <a:gd name="T44" fmla="*/ 344 w 758"/>
              <a:gd name="T45" fmla="*/ 188 h 278"/>
              <a:gd name="T46" fmla="*/ 240 w 758"/>
              <a:gd name="T47" fmla="*/ 139 h 278"/>
              <a:gd name="T48" fmla="*/ 101 w 758"/>
              <a:gd name="T49" fmla="*/ 198 h 278"/>
              <a:gd name="T50" fmla="*/ 51 w 758"/>
              <a:gd name="T51" fmla="*/ 259 h 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58" h="278">
                <a:moveTo>
                  <a:pt x="51" y="259"/>
                </a:moveTo>
                <a:lnTo>
                  <a:pt x="27" y="269"/>
                </a:lnTo>
                <a:lnTo>
                  <a:pt x="0" y="240"/>
                </a:lnTo>
                <a:lnTo>
                  <a:pt x="0" y="133"/>
                </a:lnTo>
                <a:lnTo>
                  <a:pt x="14" y="74"/>
                </a:lnTo>
                <a:lnTo>
                  <a:pt x="98" y="9"/>
                </a:lnTo>
                <a:lnTo>
                  <a:pt x="208" y="6"/>
                </a:lnTo>
                <a:lnTo>
                  <a:pt x="310" y="46"/>
                </a:lnTo>
                <a:lnTo>
                  <a:pt x="385" y="123"/>
                </a:lnTo>
                <a:lnTo>
                  <a:pt x="446" y="42"/>
                </a:lnTo>
                <a:lnTo>
                  <a:pt x="517" y="9"/>
                </a:lnTo>
                <a:lnTo>
                  <a:pt x="617" y="0"/>
                </a:lnTo>
                <a:lnTo>
                  <a:pt x="714" y="46"/>
                </a:lnTo>
                <a:lnTo>
                  <a:pt x="758" y="136"/>
                </a:lnTo>
                <a:lnTo>
                  <a:pt x="758" y="236"/>
                </a:lnTo>
                <a:lnTo>
                  <a:pt x="712" y="278"/>
                </a:lnTo>
                <a:lnTo>
                  <a:pt x="701" y="243"/>
                </a:lnTo>
                <a:lnTo>
                  <a:pt x="634" y="185"/>
                </a:lnTo>
                <a:lnTo>
                  <a:pt x="543" y="153"/>
                </a:lnTo>
                <a:lnTo>
                  <a:pt x="499" y="150"/>
                </a:lnTo>
                <a:lnTo>
                  <a:pt x="411" y="195"/>
                </a:lnTo>
                <a:lnTo>
                  <a:pt x="381" y="130"/>
                </a:lnTo>
                <a:lnTo>
                  <a:pt x="344" y="188"/>
                </a:lnTo>
                <a:lnTo>
                  <a:pt x="240" y="139"/>
                </a:lnTo>
                <a:lnTo>
                  <a:pt x="101" y="198"/>
                </a:lnTo>
                <a:lnTo>
                  <a:pt x="51" y="259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64" name="Freeform 1016"/>
          <p:cNvSpPr>
            <a:spLocks/>
          </p:cNvSpPr>
          <p:nvPr/>
        </p:nvSpPr>
        <p:spPr bwMode="auto">
          <a:xfrm>
            <a:off x="3436938" y="446088"/>
            <a:ext cx="139700" cy="249237"/>
          </a:xfrm>
          <a:custGeom>
            <a:avLst/>
            <a:gdLst>
              <a:gd name="T0" fmla="*/ 0 w 350"/>
              <a:gd name="T1" fmla="*/ 55 h 1094"/>
              <a:gd name="T2" fmla="*/ 54 w 350"/>
              <a:gd name="T3" fmla="*/ 175 h 1094"/>
              <a:gd name="T4" fmla="*/ 109 w 350"/>
              <a:gd name="T5" fmla="*/ 396 h 1094"/>
              <a:gd name="T6" fmla="*/ 131 w 350"/>
              <a:gd name="T7" fmla="*/ 529 h 1094"/>
              <a:gd name="T8" fmla="*/ 182 w 350"/>
              <a:gd name="T9" fmla="*/ 726 h 1094"/>
              <a:gd name="T10" fmla="*/ 232 w 350"/>
              <a:gd name="T11" fmla="*/ 901 h 1094"/>
              <a:gd name="T12" fmla="*/ 292 w 350"/>
              <a:gd name="T13" fmla="*/ 1094 h 1094"/>
              <a:gd name="T14" fmla="*/ 350 w 350"/>
              <a:gd name="T15" fmla="*/ 1042 h 1094"/>
              <a:gd name="T16" fmla="*/ 270 w 350"/>
              <a:gd name="T17" fmla="*/ 878 h 1094"/>
              <a:gd name="T18" fmla="*/ 199 w 350"/>
              <a:gd name="T19" fmla="*/ 600 h 1094"/>
              <a:gd name="T20" fmla="*/ 145 w 350"/>
              <a:gd name="T21" fmla="*/ 355 h 1094"/>
              <a:gd name="T22" fmla="*/ 98 w 350"/>
              <a:gd name="T23" fmla="*/ 146 h 1094"/>
              <a:gd name="T24" fmla="*/ 38 w 350"/>
              <a:gd name="T25" fmla="*/ 0 h 1094"/>
              <a:gd name="T26" fmla="*/ 0 w 350"/>
              <a:gd name="T27" fmla="*/ 55 h 10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50" h="1094">
                <a:moveTo>
                  <a:pt x="0" y="55"/>
                </a:moveTo>
                <a:lnTo>
                  <a:pt x="54" y="175"/>
                </a:lnTo>
                <a:lnTo>
                  <a:pt x="109" y="396"/>
                </a:lnTo>
                <a:lnTo>
                  <a:pt x="131" y="529"/>
                </a:lnTo>
                <a:lnTo>
                  <a:pt x="182" y="726"/>
                </a:lnTo>
                <a:lnTo>
                  <a:pt x="232" y="901"/>
                </a:lnTo>
                <a:lnTo>
                  <a:pt x="292" y="1094"/>
                </a:lnTo>
                <a:lnTo>
                  <a:pt x="350" y="1042"/>
                </a:lnTo>
                <a:lnTo>
                  <a:pt x="270" y="878"/>
                </a:lnTo>
                <a:lnTo>
                  <a:pt x="199" y="600"/>
                </a:lnTo>
                <a:lnTo>
                  <a:pt x="145" y="355"/>
                </a:lnTo>
                <a:lnTo>
                  <a:pt x="98" y="146"/>
                </a:lnTo>
                <a:lnTo>
                  <a:pt x="38" y="0"/>
                </a:lnTo>
                <a:lnTo>
                  <a:pt x="0" y="55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65" name="Freeform 1017"/>
          <p:cNvSpPr>
            <a:spLocks/>
          </p:cNvSpPr>
          <p:nvPr/>
        </p:nvSpPr>
        <p:spPr bwMode="auto">
          <a:xfrm>
            <a:off x="4759325" y="706438"/>
            <a:ext cx="1847850" cy="177800"/>
          </a:xfrm>
          <a:custGeom>
            <a:avLst/>
            <a:gdLst>
              <a:gd name="T0" fmla="*/ 2432 w 2580"/>
              <a:gd name="T1" fmla="*/ 150 h 246"/>
              <a:gd name="T2" fmla="*/ 2245 w 2580"/>
              <a:gd name="T3" fmla="*/ 122 h 246"/>
              <a:gd name="T4" fmla="*/ 2042 w 2580"/>
              <a:gd name="T5" fmla="*/ 66 h 246"/>
              <a:gd name="T6" fmla="*/ 1842 w 2580"/>
              <a:gd name="T7" fmla="*/ 50 h 246"/>
              <a:gd name="T8" fmla="*/ 1832 w 2580"/>
              <a:gd name="T9" fmla="*/ 124 h 246"/>
              <a:gd name="T10" fmla="*/ 1820 w 2580"/>
              <a:gd name="T11" fmla="*/ 184 h 246"/>
              <a:gd name="T12" fmla="*/ 1656 w 2580"/>
              <a:gd name="T13" fmla="*/ 92 h 246"/>
              <a:gd name="T14" fmla="*/ 1442 w 2580"/>
              <a:gd name="T15" fmla="*/ 40 h 246"/>
              <a:gd name="T16" fmla="*/ 1310 w 2580"/>
              <a:gd name="T17" fmla="*/ 70 h 246"/>
              <a:gd name="T18" fmla="*/ 1304 w 2580"/>
              <a:gd name="T19" fmla="*/ 146 h 246"/>
              <a:gd name="T20" fmla="*/ 1251 w 2580"/>
              <a:gd name="T21" fmla="*/ 160 h 246"/>
              <a:gd name="T22" fmla="*/ 1079 w 2580"/>
              <a:gd name="T23" fmla="*/ 88 h 246"/>
              <a:gd name="T24" fmla="*/ 886 w 2580"/>
              <a:gd name="T25" fmla="*/ 42 h 246"/>
              <a:gd name="T26" fmla="*/ 735 w 2580"/>
              <a:gd name="T27" fmla="*/ 42 h 246"/>
              <a:gd name="T28" fmla="*/ 741 w 2580"/>
              <a:gd name="T29" fmla="*/ 112 h 246"/>
              <a:gd name="T30" fmla="*/ 819 w 2580"/>
              <a:gd name="T31" fmla="*/ 176 h 246"/>
              <a:gd name="T32" fmla="*/ 652 w 2580"/>
              <a:gd name="T33" fmla="*/ 144 h 246"/>
              <a:gd name="T34" fmla="*/ 544 w 2580"/>
              <a:gd name="T35" fmla="*/ 70 h 246"/>
              <a:gd name="T36" fmla="*/ 435 w 2580"/>
              <a:gd name="T37" fmla="*/ 34 h 246"/>
              <a:gd name="T38" fmla="*/ 305 w 2580"/>
              <a:gd name="T39" fmla="*/ 8 h 246"/>
              <a:gd name="T40" fmla="*/ 189 w 2580"/>
              <a:gd name="T41" fmla="*/ 0 h 246"/>
              <a:gd name="T42" fmla="*/ 104 w 2580"/>
              <a:gd name="T43" fmla="*/ 78 h 246"/>
              <a:gd name="T44" fmla="*/ 165 w 2580"/>
              <a:gd name="T45" fmla="*/ 162 h 246"/>
              <a:gd name="T46" fmla="*/ 26 w 2580"/>
              <a:gd name="T47" fmla="*/ 116 h 246"/>
              <a:gd name="T48" fmla="*/ 140 w 2580"/>
              <a:gd name="T49" fmla="*/ 202 h 246"/>
              <a:gd name="T50" fmla="*/ 274 w 2580"/>
              <a:gd name="T51" fmla="*/ 194 h 246"/>
              <a:gd name="T52" fmla="*/ 217 w 2580"/>
              <a:gd name="T53" fmla="*/ 98 h 246"/>
              <a:gd name="T54" fmla="*/ 347 w 2580"/>
              <a:gd name="T55" fmla="*/ 64 h 246"/>
              <a:gd name="T56" fmla="*/ 498 w 2580"/>
              <a:gd name="T57" fmla="*/ 106 h 246"/>
              <a:gd name="T58" fmla="*/ 573 w 2580"/>
              <a:gd name="T59" fmla="*/ 150 h 246"/>
              <a:gd name="T60" fmla="*/ 670 w 2580"/>
              <a:gd name="T61" fmla="*/ 200 h 246"/>
              <a:gd name="T62" fmla="*/ 802 w 2580"/>
              <a:gd name="T63" fmla="*/ 232 h 246"/>
              <a:gd name="T64" fmla="*/ 924 w 2580"/>
              <a:gd name="T65" fmla="*/ 210 h 246"/>
              <a:gd name="T66" fmla="*/ 847 w 2580"/>
              <a:gd name="T67" fmla="*/ 122 h 246"/>
              <a:gd name="T68" fmla="*/ 908 w 2580"/>
              <a:gd name="T69" fmla="*/ 94 h 246"/>
              <a:gd name="T70" fmla="*/ 1060 w 2580"/>
              <a:gd name="T71" fmla="*/ 142 h 246"/>
              <a:gd name="T72" fmla="*/ 1227 w 2580"/>
              <a:gd name="T73" fmla="*/ 216 h 246"/>
              <a:gd name="T74" fmla="*/ 1389 w 2580"/>
              <a:gd name="T75" fmla="*/ 242 h 246"/>
              <a:gd name="T76" fmla="*/ 1389 w 2580"/>
              <a:gd name="T77" fmla="*/ 152 h 246"/>
              <a:gd name="T78" fmla="*/ 1416 w 2580"/>
              <a:gd name="T79" fmla="*/ 100 h 246"/>
              <a:gd name="T80" fmla="*/ 1556 w 2580"/>
              <a:gd name="T81" fmla="*/ 100 h 246"/>
              <a:gd name="T82" fmla="*/ 1688 w 2580"/>
              <a:gd name="T83" fmla="*/ 168 h 246"/>
              <a:gd name="T84" fmla="*/ 1820 w 2580"/>
              <a:gd name="T85" fmla="*/ 228 h 246"/>
              <a:gd name="T86" fmla="*/ 1952 w 2580"/>
              <a:gd name="T87" fmla="*/ 242 h 246"/>
              <a:gd name="T88" fmla="*/ 1968 w 2580"/>
              <a:gd name="T89" fmla="*/ 184 h 246"/>
              <a:gd name="T90" fmla="*/ 1930 w 2580"/>
              <a:gd name="T91" fmla="*/ 112 h 246"/>
              <a:gd name="T92" fmla="*/ 2035 w 2580"/>
              <a:gd name="T93" fmla="*/ 110 h 246"/>
              <a:gd name="T94" fmla="*/ 2186 w 2580"/>
              <a:gd name="T95" fmla="*/ 152 h 246"/>
              <a:gd name="T96" fmla="*/ 2364 w 2580"/>
              <a:gd name="T97" fmla="*/ 194 h 246"/>
              <a:gd name="T98" fmla="*/ 2531 w 2580"/>
              <a:gd name="T99" fmla="*/ 144 h 246"/>
              <a:gd name="T100" fmla="*/ 2576 w 2580"/>
              <a:gd name="T101" fmla="*/ 11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2580" h="246">
                <a:moveTo>
                  <a:pt x="2541" y="112"/>
                </a:moveTo>
                <a:lnTo>
                  <a:pt x="2523" y="120"/>
                </a:lnTo>
                <a:lnTo>
                  <a:pt x="2499" y="130"/>
                </a:lnTo>
                <a:lnTo>
                  <a:pt x="2468" y="140"/>
                </a:lnTo>
                <a:lnTo>
                  <a:pt x="2432" y="150"/>
                </a:lnTo>
                <a:lnTo>
                  <a:pt x="2391" y="158"/>
                </a:lnTo>
                <a:lnTo>
                  <a:pt x="2350" y="158"/>
                </a:lnTo>
                <a:lnTo>
                  <a:pt x="2310" y="150"/>
                </a:lnTo>
                <a:lnTo>
                  <a:pt x="2269" y="134"/>
                </a:lnTo>
                <a:lnTo>
                  <a:pt x="2245" y="122"/>
                </a:lnTo>
                <a:lnTo>
                  <a:pt x="2212" y="110"/>
                </a:lnTo>
                <a:lnTo>
                  <a:pt x="2176" y="98"/>
                </a:lnTo>
                <a:lnTo>
                  <a:pt x="2133" y="86"/>
                </a:lnTo>
                <a:lnTo>
                  <a:pt x="2088" y="76"/>
                </a:lnTo>
                <a:lnTo>
                  <a:pt x="2042" y="66"/>
                </a:lnTo>
                <a:lnTo>
                  <a:pt x="1995" y="58"/>
                </a:lnTo>
                <a:lnTo>
                  <a:pt x="1950" y="52"/>
                </a:lnTo>
                <a:lnTo>
                  <a:pt x="1909" y="48"/>
                </a:lnTo>
                <a:lnTo>
                  <a:pt x="1873" y="48"/>
                </a:lnTo>
                <a:lnTo>
                  <a:pt x="1842" y="50"/>
                </a:lnTo>
                <a:lnTo>
                  <a:pt x="1818" y="56"/>
                </a:lnTo>
                <a:lnTo>
                  <a:pt x="1804" y="66"/>
                </a:lnTo>
                <a:lnTo>
                  <a:pt x="1802" y="80"/>
                </a:lnTo>
                <a:lnTo>
                  <a:pt x="1810" y="100"/>
                </a:lnTo>
                <a:lnTo>
                  <a:pt x="1832" y="124"/>
                </a:lnTo>
                <a:lnTo>
                  <a:pt x="1871" y="162"/>
                </a:lnTo>
                <a:lnTo>
                  <a:pt x="1883" y="186"/>
                </a:lnTo>
                <a:lnTo>
                  <a:pt x="1875" y="194"/>
                </a:lnTo>
                <a:lnTo>
                  <a:pt x="1853" y="194"/>
                </a:lnTo>
                <a:lnTo>
                  <a:pt x="1820" y="184"/>
                </a:lnTo>
                <a:lnTo>
                  <a:pt x="1784" y="168"/>
                </a:lnTo>
                <a:lnTo>
                  <a:pt x="1749" y="150"/>
                </a:lnTo>
                <a:lnTo>
                  <a:pt x="1723" y="132"/>
                </a:lnTo>
                <a:lnTo>
                  <a:pt x="1692" y="112"/>
                </a:lnTo>
                <a:lnTo>
                  <a:pt x="1656" y="92"/>
                </a:lnTo>
                <a:lnTo>
                  <a:pt x="1613" y="76"/>
                </a:lnTo>
                <a:lnTo>
                  <a:pt x="1570" y="62"/>
                </a:lnTo>
                <a:lnTo>
                  <a:pt x="1526" y="52"/>
                </a:lnTo>
                <a:lnTo>
                  <a:pt x="1483" y="44"/>
                </a:lnTo>
                <a:lnTo>
                  <a:pt x="1442" y="40"/>
                </a:lnTo>
                <a:lnTo>
                  <a:pt x="1408" y="38"/>
                </a:lnTo>
                <a:lnTo>
                  <a:pt x="1377" y="42"/>
                </a:lnTo>
                <a:lnTo>
                  <a:pt x="1351" y="48"/>
                </a:lnTo>
                <a:lnTo>
                  <a:pt x="1326" y="58"/>
                </a:lnTo>
                <a:lnTo>
                  <a:pt x="1310" y="70"/>
                </a:lnTo>
                <a:lnTo>
                  <a:pt x="1296" y="84"/>
                </a:lnTo>
                <a:lnTo>
                  <a:pt x="1290" y="98"/>
                </a:lnTo>
                <a:lnTo>
                  <a:pt x="1290" y="114"/>
                </a:lnTo>
                <a:lnTo>
                  <a:pt x="1296" y="132"/>
                </a:lnTo>
                <a:lnTo>
                  <a:pt x="1304" y="146"/>
                </a:lnTo>
                <a:lnTo>
                  <a:pt x="1308" y="158"/>
                </a:lnTo>
                <a:lnTo>
                  <a:pt x="1304" y="166"/>
                </a:lnTo>
                <a:lnTo>
                  <a:pt x="1296" y="170"/>
                </a:lnTo>
                <a:lnTo>
                  <a:pt x="1278" y="168"/>
                </a:lnTo>
                <a:lnTo>
                  <a:pt x="1251" y="160"/>
                </a:lnTo>
                <a:lnTo>
                  <a:pt x="1217" y="146"/>
                </a:lnTo>
                <a:lnTo>
                  <a:pt x="1172" y="124"/>
                </a:lnTo>
                <a:lnTo>
                  <a:pt x="1146" y="112"/>
                </a:lnTo>
                <a:lnTo>
                  <a:pt x="1113" y="100"/>
                </a:lnTo>
                <a:lnTo>
                  <a:pt x="1079" y="88"/>
                </a:lnTo>
                <a:lnTo>
                  <a:pt x="1042" y="76"/>
                </a:lnTo>
                <a:lnTo>
                  <a:pt x="1003" y="66"/>
                </a:lnTo>
                <a:lnTo>
                  <a:pt x="963" y="56"/>
                </a:lnTo>
                <a:lnTo>
                  <a:pt x="924" y="48"/>
                </a:lnTo>
                <a:lnTo>
                  <a:pt x="886" y="42"/>
                </a:lnTo>
                <a:lnTo>
                  <a:pt x="849" y="38"/>
                </a:lnTo>
                <a:lnTo>
                  <a:pt x="815" y="34"/>
                </a:lnTo>
                <a:lnTo>
                  <a:pt x="784" y="34"/>
                </a:lnTo>
                <a:lnTo>
                  <a:pt x="758" y="38"/>
                </a:lnTo>
                <a:lnTo>
                  <a:pt x="735" y="42"/>
                </a:lnTo>
                <a:lnTo>
                  <a:pt x="719" y="50"/>
                </a:lnTo>
                <a:lnTo>
                  <a:pt x="711" y="62"/>
                </a:lnTo>
                <a:lnTo>
                  <a:pt x="709" y="78"/>
                </a:lnTo>
                <a:lnTo>
                  <a:pt x="719" y="94"/>
                </a:lnTo>
                <a:lnTo>
                  <a:pt x="741" y="112"/>
                </a:lnTo>
                <a:lnTo>
                  <a:pt x="770" y="128"/>
                </a:lnTo>
                <a:lnTo>
                  <a:pt x="798" y="144"/>
                </a:lnTo>
                <a:lnTo>
                  <a:pt x="821" y="158"/>
                </a:lnTo>
                <a:lnTo>
                  <a:pt x="829" y="170"/>
                </a:lnTo>
                <a:lnTo>
                  <a:pt x="819" y="176"/>
                </a:lnTo>
                <a:lnTo>
                  <a:pt x="784" y="178"/>
                </a:lnTo>
                <a:lnTo>
                  <a:pt x="739" y="174"/>
                </a:lnTo>
                <a:lnTo>
                  <a:pt x="705" y="168"/>
                </a:lnTo>
                <a:lnTo>
                  <a:pt x="676" y="158"/>
                </a:lnTo>
                <a:lnTo>
                  <a:pt x="652" y="144"/>
                </a:lnTo>
                <a:lnTo>
                  <a:pt x="632" y="128"/>
                </a:lnTo>
                <a:lnTo>
                  <a:pt x="611" y="112"/>
                </a:lnTo>
                <a:lnTo>
                  <a:pt x="587" y="94"/>
                </a:lnTo>
                <a:lnTo>
                  <a:pt x="561" y="78"/>
                </a:lnTo>
                <a:lnTo>
                  <a:pt x="544" y="70"/>
                </a:lnTo>
                <a:lnTo>
                  <a:pt x="526" y="62"/>
                </a:lnTo>
                <a:lnTo>
                  <a:pt x="506" y="54"/>
                </a:lnTo>
                <a:lnTo>
                  <a:pt x="483" y="48"/>
                </a:lnTo>
                <a:lnTo>
                  <a:pt x="459" y="40"/>
                </a:lnTo>
                <a:lnTo>
                  <a:pt x="435" y="34"/>
                </a:lnTo>
                <a:lnTo>
                  <a:pt x="408" y="28"/>
                </a:lnTo>
                <a:lnTo>
                  <a:pt x="384" y="22"/>
                </a:lnTo>
                <a:lnTo>
                  <a:pt x="358" y="16"/>
                </a:lnTo>
                <a:lnTo>
                  <a:pt x="331" y="12"/>
                </a:lnTo>
                <a:lnTo>
                  <a:pt x="305" y="8"/>
                </a:lnTo>
                <a:lnTo>
                  <a:pt x="278" y="4"/>
                </a:lnTo>
                <a:lnTo>
                  <a:pt x="254" y="2"/>
                </a:lnTo>
                <a:lnTo>
                  <a:pt x="232" y="0"/>
                </a:lnTo>
                <a:lnTo>
                  <a:pt x="209" y="0"/>
                </a:lnTo>
                <a:lnTo>
                  <a:pt x="189" y="0"/>
                </a:lnTo>
                <a:lnTo>
                  <a:pt x="150" y="6"/>
                </a:lnTo>
                <a:lnTo>
                  <a:pt x="124" y="20"/>
                </a:lnTo>
                <a:lnTo>
                  <a:pt x="110" y="38"/>
                </a:lnTo>
                <a:lnTo>
                  <a:pt x="104" y="58"/>
                </a:lnTo>
                <a:lnTo>
                  <a:pt x="104" y="78"/>
                </a:lnTo>
                <a:lnTo>
                  <a:pt x="108" y="96"/>
                </a:lnTo>
                <a:lnTo>
                  <a:pt x="116" y="112"/>
                </a:lnTo>
                <a:lnTo>
                  <a:pt x="126" y="122"/>
                </a:lnTo>
                <a:lnTo>
                  <a:pt x="156" y="148"/>
                </a:lnTo>
                <a:lnTo>
                  <a:pt x="165" y="162"/>
                </a:lnTo>
                <a:lnTo>
                  <a:pt x="154" y="166"/>
                </a:lnTo>
                <a:lnTo>
                  <a:pt x="130" y="162"/>
                </a:lnTo>
                <a:lnTo>
                  <a:pt x="95" y="150"/>
                </a:lnTo>
                <a:lnTo>
                  <a:pt x="61" y="134"/>
                </a:lnTo>
                <a:lnTo>
                  <a:pt x="26" y="116"/>
                </a:lnTo>
                <a:lnTo>
                  <a:pt x="0" y="98"/>
                </a:lnTo>
                <a:lnTo>
                  <a:pt x="47" y="168"/>
                </a:lnTo>
                <a:lnTo>
                  <a:pt x="69" y="184"/>
                </a:lnTo>
                <a:lnTo>
                  <a:pt x="102" y="196"/>
                </a:lnTo>
                <a:lnTo>
                  <a:pt x="140" y="202"/>
                </a:lnTo>
                <a:lnTo>
                  <a:pt x="181" y="206"/>
                </a:lnTo>
                <a:lnTo>
                  <a:pt x="219" y="206"/>
                </a:lnTo>
                <a:lnTo>
                  <a:pt x="250" y="204"/>
                </a:lnTo>
                <a:lnTo>
                  <a:pt x="270" y="200"/>
                </a:lnTo>
                <a:lnTo>
                  <a:pt x="274" y="194"/>
                </a:lnTo>
                <a:lnTo>
                  <a:pt x="266" y="182"/>
                </a:lnTo>
                <a:lnTo>
                  <a:pt x="252" y="164"/>
                </a:lnTo>
                <a:lnTo>
                  <a:pt x="238" y="144"/>
                </a:lnTo>
                <a:lnTo>
                  <a:pt x="223" y="120"/>
                </a:lnTo>
                <a:lnTo>
                  <a:pt x="217" y="98"/>
                </a:lnTo>
                <a:lnTo>
                  <a:pt x="221" y="78"/>
                </a:lnTo>
                <a:lnTo>
                  <a:pt x="240" y="62"/>
                </a:lnTo>
                <a:lnTo>
                  <a:pt x="274" y="56"/>
                </a:lnTo>
                <a:lnTo>
                  <a:pt x="311" y="58"/>
                </a:lnTo>
                <a:lnTo>
                  <a:pt x="347" y="64"/>
                </a:lnTo>
                <a:lnTo>
                  <a:pt x="386" y="72"/>
                </a:lnTo>
                <a:lnTo>
                  <a:pt x="420" y="80"/>
                </a:lnTo>
                <a:lnTo>
                  <a:pt x="451" y="90"/>
                </a:lnTo>
                <a:lnTo>
                  <a:pt x="479" y="100"/>
                </a:lnTo>
                <a:lnTo>
                  <a:pt x="498" y="106"/>
                </a:lnTo>
                <a:lnTo>
                  <a:pt x="510" y="112"/>
                </a:lnTo>
                <a:lnTo>
                  <a:pt x="524" y="120"/>
                </a:lnTo>
                <a:lnTo>
                  <a:pt x="540" y="130"/>
                </a:lnTo>
                <a:lnTo>
                  <a:pt x="557" y="140"/>
                </a:lnTo>
                <a:lnTo>
                  <a:pt x="573" y="150"/>
                </a:lnTo>
                <a:lnTo>
                  <a:pt x="591" y="160"/>
                </a:lnTo>
                <a:lnTo>
                  <a:pt x="609" y="170"/>
                </a:lnTo>
                <a:lnTo>
                  <a:pt x="628" y="180"/>
                </a:lnTo>
                <a:lnTo>
                  <a:pt x="648" y="190"/>
                </a:lnTo>
                <a:lnTo>
                  <a:pt x="670" y="200"/>
                </a:lnTo>
                <a:lnTo>
                  <a:pt x="693" y="208"/>
                </a:lnTo>
                <a:lnTo>
                  <a:pt x="719" y="216"/>
                </a:lnTo>
                <a:lnTo>
                  <a:pt x="746" y="224"/>
                </a:lnTo>
                <a:lnTo>
                  <a:pt x="772" y="228"/>
                </a:lnTo>
                <a:lnTo>
                  <a:pt x="802" y="232"/>
                </a:lnTo>
                <a:lnTo>
                  <a:pt x="835" y="236"/>
                </a:lnTo>
                <a:lnTo>
                  <a:pt x="869" y="236"/>
                </a:lnTo>
                <a:lnTo>
                  <a:pt x="908" y="232"/>
                </a:lnTo>
                <a:lnTo>
                  <a:pt x="924" y="222"/>
                </a:lnTo>
                <a:lnTo>
                  <a:pt x="924" y="210"/>
                </a:lnTo>
                <a:lnTo>
                  <a:pt x="912" y="194"/>
                </a:lnTo>
                <a:lnTo>
                  <a:pt x="894" y="176"/>
                </a:lnTo>
                <a:lnTo>
                  <a:pt x="873" y="156"/>
                </a:lnTo>
                <a:lnTo>
                  <a:pt x="855" y="138"/>
                </a:lnTo>
                <a:lnTo>
                  <a:pt x="847" y="122"/>
                </a:lnTo>
                <a:lnTo>
                  <a:pt x="847" y="108"/>
                </a:lnTo>
                <a:lnTo>
                  <a:pt x="855" y="98"/>
                </a:lnTo>
                <a:lnTo>
                  <a:pt x="867" y="92"/>
                </a:lnTo>
                <a:lnTo>
                  <a:pt x="886" y="92"/>
                </a:lnTo>
                <a:lnTo>
                  <a:pt x="908" y="94"/>
                </a:lnTo>
                <a:lnTo>
                  <a:pt x="934" y="100"/>
                </a:lnTo>
                <a:lnTo>
                  <a:pt x="963" y="108"/>
                </a:lnTo>
                <a:lnTo>
                  <a:pt x="993" y="118"/>
                </a:lnTo>
                <a:lnTo>
                  <a:pt x="1028" y="130"/>
                </a:lnTo>
                <a:lnTo>
                  <a:pt x="1060" y="142"/>
                </a:lnTo>
                <a:lnTo>
                  <a:pt x="1097" y="156"/>
                </a:lnTo>
                <a:lnTo>
                  <a:pt x="1131" y="172"/>
                </a:lnTo>
                <a:lnTo>
                  <a:pt x="1164" y="186"/>
                </a:lnTo>
                <a:lnTo>
                  <a:pt x="1196" y="202"/>
                </a:lnTo>
                <a:lnTo>
                  <a:pt x="1227" y="216"/>
                </a:lnTo>
                <a:lnTo>
                  <a:pt x="1253" y="228"/>
                </a:lnTo>
                <a:lnTo>
                  <a:pt x="1286" y="240"/>
                </a:lnTo>
                <a:lnTo>
                  <a:pt x="1320" y="246"/>
                </a:lnTo>
                <a:lnTo>
                  <a:pt x="1357" y="246"/>
                </a:lnTo>
                <a:lnTo>
                  <a:pt x="1389" y="242"/>
                </a:lnTo>
                <a:lnTo>
                  <a:pt x="1414" y="232"/>
                </a:lnTo>
                <a:lnTo>
                  <a:pt x="1428" y="216"/>
                </a:lnTo>
                <a:lnTo>
                  <a:pt x="1426" y="196"/>
                </a:lnTo>
                <a:lnTo>
                  <a:pt x="1404" y="168"/>
                </a:lnTo>
                <a:lnTo>
                  <a:pt x="1389" y="152"/>
                </a:lnTo>
                <a:lnTo>
                  <a:pt x="1381" y="138"/>
                </a:lnTo>
                <a:lnTo>
                  <a:pt x="1381" y="126"/>
                </a:lnTo>
                <a:lnTo>
                  <a:pt x="1387" y="116"/>
                </a:lnTo>
                <a:lnTo>
                  <a:pt x="1398" y="106"/>
                </a:lnTo>
                <a:lnTo>
                  <a:pt x="1416" y="100"/>
                </a:lnTo>
                <a:lnTo>
                  <a:pt x="1440" y="94"/>
                </a:lnTo>
                <a:lnTo>
                  <a:pt x="1469" y="92"/>
                </a:lnTo>
                <a:lnTo>
                  <a:pt x="1499" y="92"/>
                </a:lnTo>
                <a:lnTo>
                  <a:pt x="1530" y="96"/>
                </a:lnTo>
                <a:lnTo>
                  <a:pt x="1556" y="100"/>
                </a:lnTo>
                <a:lnTo>
                  <a:pt x="1584" y="108"/>
                </a:lnTo>
                <a:lnTo>
                  <a:pt x="1611" y="120"/>
                </a:lnTo>
                <a:lnTo>
                  <a:pt x="1637" y="134"/>
                </a:lnTo>
                <a:lnTo>
                  <a:pt x="1664" y="150"/>
                </a:lnTo>
                <a:lnTo>
                  <a:pt x="1688" y="168"/>
                </a:lnTo>
                <a:lnTo>
                  <a:pt x="1710" y="182"/>
                </a:lnTo>
                <a:lnTo>
                  <a:pt x="1735" y="196"/>
                </a:lnTo>
                <a:lnTo>
                  <a:pt x="1761" y="208"/>
                </a:lnTo>
                <a:lnTo>
                  <a:pt x="1792" y="220"/>
                </a:lnTo>
                <a:lnTo>
                  <a:pt x="1820" y="228"/>
                </a:lnTo>
                <a:lnTo>
                  <a:pt x="1851" y="236"/>
                </a:lnTo>
                <a:lnTo>
                  <a:pt x="1879" y="240"/>
                </a:lnTo>
                <a:lnTo>
                  <a:pt x="1907" y="244"/>
                </a:lnTo>
                <a:lnTo>
                  <a:pt x="1930" y="244"/>
                </a:lnTo>
                <a:lnTo>
                  <a:pt x="1952" y="242"/>
                </a:lnTo>
                <a:lnTo>
                  <a:pt x="1966" y="236"/>
                </a:lnTo>
                <a:lnTo>
                  <a:pt x="1979" y="228"/>
                </a:lnTo>
                <a:lnTo>
                  <a:pt x="1983" y="218"/>
                </a:lnTo>
                <a:lnTo>
                  <a:pt x="1979" y="202"/>
                </a:lnTo>
                <a:lnTo>
                  <a:pt x="1968" y="184"/>
                </a:lnTo>
                <a:lnTo>
                  <a:pt x="1948" y="162"/>
                </a:lnTo>
                <a:lnTo>
                  <a:pt x="1932" y="144"/>
                </a:lnTo>
                <a:lnTo>
                  <a:pt x="1924" y="130"/>
                </a:lnTo>
                <a:lnTo>
                  <a:pt x="1924" y="120"/>
                </a:lnTo>
                <a:lnTo>
                  <a:pt x="1930" y="112"/>
                </a:lnTo>
                <a:lnTo>
                  <a:pt x="1942" y="106"/>
                </a:lnTo>
                <a:lnTo>
                  <a:pt x="1960" y="104"/>
                </a:lnTo>
                <a:lnTo>
                  <a:pt x="1983" y="104"/>
                </a:lnTo>
                <a:lnTo>
                  <a:pt x="2009" y="106"/>
                </a:lnTo>
                <a:lnTo>
                  <a:pt x="2035" y="110"/>
                </a:lnTo>
                <a:lnTo>
                  <a:pt x="2066" y="116"/>
                </a:lnTo>
                <a:lnTo>
                  <a:pt x="2096" y="124"/>
                </a:lnTo>
                <a:lnTo>
                  <a:pt x="2127" y="132"/>
                </a:lnTo>
                <a:lnTo>
                  <a:pt x="2157" y="142"/>
                </a:lnTo>
                <a:lnTo>
                  <a:pt x="2186" y="152"/>
                </a:lnTo>
                <a:lnTo>
                  <a:pt x="2210" y="162"/>
                </a:lnTo>
                <a:lnTo>
                  <a:pt x="2232" y="174"/>
                </a:lnTo>
                <a:lnTo>
                  <a:pt x="2275" y="190"/>
                </a:lnTo>
                <a:lnTo>
                  <a:pt x="2320" y="196"/>
                </a:lnTo>
                <a:lnTo>
                  <a:pt x="2364" y="194"/>
                </a:lnTo>
                <a:lnTo>
                  <a:pt x="2409" y="186"/>
                </a:lnTo>
                <a:lnTo>
                  <a:pt x="2450" y="174"/>
                </a:lnTo>
                <a:lnTo>
                  <a:pt x="2484" y="162"/>
                </a:lnTo>
                <a:lnTo>
                  <a:pt x="2513" y="152"/>
                </a:lnTo>
                <a:lnTo>
                  <a:pt x="2531" y="144"/>
                </a:lnTo>
                <a:lnTo>
                  <a:pt x="2539" y="140"/>
                </a:lnTo>
                <a:lnTo>
                  <a:pt x="2549" y="134"/>
                </a:lnTo>
                <a:lnTo>
                  <a:pt x="2557" y="130"/>
                </a:lnTo>
                <a:lnTo>
                  <a:pt x="2562" y="128"/>
                </a:lnTo>
                <a:lnTo>
                  <a:pt x="2576" y="116"/>
                </a:lnTo>
                <a:lnTo>
                  <a:pt x="2580" y="106"/>
                </a:lnTo>
                <a:lnTo>
                  <a:pt x="2570" y="104"/>
                </a:lnTo>
                <a:lnTo>
                  <a:pt x="2541" y="112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66" name="Freeform 1018"/>
          <p:cNvSpPr>
            <a:spLocks/>
          </p:cNvSpPr>
          <p:nvPr/>
        </p:nvSpPr>
        <p:spPr bwMode="auto">
          <a:xfrm flipH="1">
            <a:off x="263525" y="706438"/>
            <a:ext cx="1847850" cy="177800"/>
          </a:xfrm>
          <a:custGeom>
            <a:avLst/>
            <a:gdLst>
              <a:gd name="T0" fmla="*/ 2432 w 2580"/>
              <a:gd name="T1" fmla="*/ 150 h 246"/>
              <a:gd name="T2" fmla="*/ 2245 w 2580"/>
              <a:gd name="T3" fmla="*/ 122 h 246"/>
              <a:gd name="T4" fmla="*/ 2042 w 2580"/>
              <a:gd name="T5" fmla="*/ 66 h 246"/>
              <a:gd name="T6" fmla="*/ 1842 w 2580"/>
              <a:gd name="T7" fmla="*/ 50 h 246"/>
              <a:gd name="T8" fmla="*/ 1832 w 2580"/>
              <a:gd name="T9" fmla="*/ 124 h 246"/>
              <a:gd name="T10" fmla="*/ 1820 w 2580"/>
              <a:gd name="T11" fmla="*/ 184 h 246"/>
              <a:gd name="T12" fmla="*/ 1656 w 2580"/>
              <a:gd name="T13" fmla="*/ 92 h 246"/>
              <a:gd name="T14" fmla="*/ 1442 w 2580"/>
              <a:gd name="T15" fmla="*/ 40 h 246"/>
              <a:gd name="T16" fmla="*/ 1310 w 2580"/>
              <a:gd name="T17" fmla="*/ 70 h 246"/>
              <a:gd name="T18" fmla="*/ 1304 w 2580"/>
              <a:gd name="T19" fmla="*/ 146 h 246"/>
              <a:gd name="T20" fmla="*/ 1251 w 2580"/>
              <a:gd name="T21" fmla="*/ 160 h 246"/>
              <a:gd name="T22" fmla="*/ 1079 w 2580"/>
              <a:gd name="T23" fmla="*/ 88 h 246"/>
              <a:gd name="T24" fmla="*/ 886 w 2580"/>
              <a:gd name="T25" fmla="*/ 42 h 246"/>
              <a:gd name="T26" fmla="*/ 735 w 2580"/>
              <a:gd name="T27" fmla="*/ 42 h 246"/>
              <a:gd name="T28" fmla="*/ 741 w 2580"/>
              <a:gd name="T29" fmla="*/ 112 h 246"/>
              <a:gd name="T30" fmla="*/ 819 w 2580"/>
              <a:gd name="T31" fmla="*/ 176 h 246"/>
              <a:gd name="T32" fmla="*/ 652 w 2580"/>
              <a:gd name="T33" fmla="*/ 144 h 246"/>
              <a:gd name="T34" fmla="*/ 544 w 2580"/>
              <a:gd name="T35" fmla="*/ 70 h 246"/>
              <a:gd name="T36" fmla="*/ 435 w 2580"/>
              <a:gd name="T37" fmla="*/ 34 h 246"/>
              <a:gd name="T38" fmla="*/ 305 w 2580"/>
              <a:gd name="T39" fmla="*/ 8 h 246"/>
              <a:gd name="T40" fmla="*/ 189 w 2580"/>
              <a:gd name="T41" fmla="*/ 0 h 246"/>
              <a:gd name="T42" fmla="*/ 104 w 2580"/>
              <a:gd name="T43" fmla="*/ 78 h 246"/>
              <a:gd name="T44" fmla="*/ 165 w 2580"/>
              <a:gd name="T45" fmla="*/ 162 h 246"/>
              <a:gd name="T46" fmla="*/ 26 w 2580"/>
              <a:gd name="T47" fmla="*/ 116 h 246"/>
              <a:gd name="T48" fmla="*/ 140 w 2580"/>
              <a:gd name="T49" fmla="*/ 202 h 246"/>
              <a:gd name="T50" fmla="*/ 274 w 2580"/>
              <a:gd name="T51" fmla="*/ 194 h 246"/>
              <a:gd name="T52" fmla="*/ 217 w 2580"/>
              <a:gd name="T53" fmla="*/ 98 h 246"/>
              <a:gd name="T54" fmla="*/ 347 w 2580"/>
              <a:gd name="T55" fmla="*/ 64 h 246"/>
              <a:gd name="T56" fmla="*/ 498 w 2580"/>
              <a:gd name="T57" fmla="*/ 106 h 246"/>
              <a:gd name="T58" fmla="*/ 573 w 2580"/>
              <a:gd name="T59" fmla="*/ 150 h 246"/>
              <a:gd name="T60" fmla="*/ 670 w 2580"/>
              <a:gd name="T61" fmla="*/ 200 h 246"/>
              <a:gd name="T62" fmla="*/ 802 w 2580"/>
              <a:gd name="T63" fmla="*/ 232 h 246"/>
              <a:gd name="T64" fmla="*/ 924 w 2580"/>
              <a:gd name="T65" fmla="*/ 210 h 246"/>
              <a:gd name="T66" fmla="*/ 847 w 2580"/>
              <a:gd name="T67" fmla="*/ 122 h 246"/>
              <a:gd name="T68" fmla="*/ 908 w 2580"/>
              <a:gd name="T69" fmla="*/ 94 h 246"/>
              <a:gd name="T70" fmla="*/ 1060 w 2580"/>
              <a:gd name="T71" fmla="*/ 142 h 246"/>
              <a:gd name="T72" fmla="*/ 1227 w 2580"/>
              <a:gd name="T73" fmla="*/ 216 h 246"/>
              <a:gd name="T74" fmla="*/ 1389 w 2580"/>
              <a:gd name="T75" fmla="*/ 242 h 246"/>
              <a:gd name="T76" fmla="*/ 1389 w 2580"/>
              <a:gd name="T77" fmla="*/ 152 h 246"/>
              <a:gd name="T78" fmla="*/ 1416 w 2580"/>
              <a:gd name="T79" fmla="*/ 100 h 246"/>
              <a:gd name="T80" fmla="*/ 1556 w 2580"/>
              <a:gd name="T81" fmla="*/ 100 h 246"/>
              <a:gd name="T82" fmla="*/ 1688 w 2580"/>
              <a:gd name="T83" fmla="*/ 168 h 246"/>
              <a:gd name="T84" fmla="*/ 1820 w 2580"/>
              <a:gd name="T85" fmla="*/ 228 h 246"/>
              <a:gd name="T86" fmla="*/ 1952 w 2580"/>
              <a:gd name="T87" fmla="*/ 242 h 246"/>
              <a:gd name="T88" fmla="*/ 1968 w 2580"/>
              <a:gd name="T89" fmla="*/ 184 h 246"/>
              <a:gd name="T90" fmla="*/ 1930 w 2580"/>
              <a:gd name="T91" fmla="*/ 112 h 246"/>
              <a:gd name="T92" fmla="*/ 2035 w 2580"/>
              <a:gd name="T93" fmla="*/ 110 h 246"/>
              <a:gd name="T94" fmla="*/ 2186 w 2580"/>
              <a:gd name="T95" fmla="*/ 152 h 246"/>
              <a:gd name="T96" fmla="*/ 2364 w 2580"/>
              <a:gd name="T97" fmla="*/ 194 h 246"/>
              <a:gd name="T98" fmla="*/ 2531 w 2580"/>
              <a:gd name="T99" fmla="*/ 144 h 246"/>
              <a:gd name="T100" fmla="*/ 2576 w 2580"/>
              <a:gd name="T101" fmla="*/ 11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2580" h="246">
                <a:moveTo>
                  <a:pt x="2541" y="112"/>
                </a:moveTo>
                <a:lnTo>
                  <a:pt x="2523" y="120"/>
                </a:lnTo>
                <a:lnTo>
                  <a:pt x="2499" y="130"/>
                </a:lnTo>
                <a:lnTo>
                  <a:pt x="2468" y="140"/>
                </a:lnTo>
                <a:lnTo>
                  <a:pt x="2432" y="150"/>
                </a:lnTo>
                <a:lnTo>
                  <a:pt x="2391" y="158"/>
                </a:lnTo>
                <a:lnTo>
                  <a:pt x="2350" y="158"/>
                </a:lnTo>
                <a:lnTo>
                  <a:pt x="2310" y="150"/>
                </a:lnTo>
                <a:lnTo>
                  <a:pt x="2269" y="134"/>
                </a:lnTo>
                <a:lnTo>
                  <a:pt x="2245" y="122"/>
                </a:lnTo>
                <a:lnTo>
                  <a:pt x="2212" y="110"/>
                </a:lnTo>
                <a:lnTo>
                  <a:pt x="2176" y="98"/>
                </a:lnTo>
                <a:lnTo>
                  <a:pt x="2133" y="86"/>
                </a:lnTo>
                <a:lnTo>
                  <a:pt x="2088" y="76"/>
                </a:lnTo>
                <a:lnTo>
                  <a:pt x="2042" y="66"/>
                </a:lnTo>
                <a:lnTo>
                  <a:pt x="1995" y="58"/>
                </a:lnTo>
                <a:lnTo>
                  <a:pt x="1950" y="52"/>
                </a:lnTo>
                <a:lnTo>
                  <a:pt x="1909" y="48"/>
                </a:lnTo>
                <a:lnTo>
                  <a:pt x="1873" y="48"/>
                </a:lnTo>
                <a:lnTo>
                  <a:pt x="1842" y="50"/>
                </a:lnTo>
                <a:lnTo>
                  <a:pt x="1818" y="56"/>
                </a:lnTo>
                <a:lnTo>
                  <a:pt x="1804" y="66"/>
                </a:lnTo>
                <a:lnTo>
                  <a:pt x="1802" y="80"/>
                </a:lnTo>
                <a:lnTo>
                  <a:pt x="1810" y="100"/>
                </a:lnTo>
                <a:lnTo>
                  <a:pt x="1832" y="124"/>
                </a:lnTo>
                <a:lnTo>
                  <a:pt x="1871" y="162"/>
                </a:lnTo>
                <a:lnTo>
                  <a:pt x="1883" y="186"/>
                </a:lnTo>
                <a:lnTo>
                  <a:pt x="1875" y="194"/>
                </a:lnTo>
                <a:lnTo>
                  <a:pt x="1853" y="194"/>
                </a:lnTo>
                <a:lnTo>
                  <a:pt x="1820" y="184"/>
                </a:lnTo>
                <a:lnTo>
                  <a:pt x="1784" y="168"/>
                </a:lnTo>
                <a:lnTo>
                  <a:pt x="1749" y="150"/>
                </a:lnTo>
                <a:lnTo>
                  <a:pt x="1723" y="132"/>
                </a:lnTo>
                <a:lnTo>
                  <a:pt x="1692" y="112"/>
                </a:lnTo>
                <a:lnTo>
                  <a:pt x="1656" y="92"/>
                </a:lnTo>
                <a:lnTo>
                  <a:pt x="1613" y="76"/>
                </a:lnTo>
                <a:lnTo>
                  <a:pt x="1570" y="62"/>
                </a:lnTo>
                <a:lnTo>
                  <a:pt x="1526" y="52"/>
                </a:lnTo>
                <a:lnTo>
                  <a:pt x="1483" y="44"/>
                </a:lnTo>
                <a:lnTo>
                  <a:pt x="1442" y="40"/>
                </a:lnTo>
                <a:lnTo>
                  <a:pt x="1408" y="38"/>
                </a:lnTo>
                <a:lnTo>
                  <a:pt x="1377" y="42"/>
                </a:lnTo>
                <a:lnTo>
                  <a:pt x="1351" y="48"/>
                </a:lnTo>
                <a:lnTo>
                  <a:pt x="1326" y="58"/>
                </a:lnTo>
                <a:lnTo>
                  <a:pt x="1310" y="70"/>
                </a:lnTo>
                <a:lnTo>
                  <a:pt x="1296" y="84"/>
                </a:lnTo>
                <a:lnTo>
                  <a:pt x="1290" y="98"/>
                </a:lnTo>
                <a:lnTo>
                  <a:pt x="1290" y="114"/>
                </a:lnTo>
                <a:lnTo>
                  <a:pt x="1296" y="132"/>
                </a:lnTo>
                <a:lnTo>
                  <a:pt x="1304" y="146"/>
                </a:lnTo>
                <a:lnTo>
                  <a:pt x="1308" y="158"/>
                </a:lnTo>
                <a:lnTo>
                  <a:pt x="1304" y="166"/>
                </a:lnTo>
                <a:lnTo>
                  <a:pt x="1296" y="170"/>
                </a:lnTo>
                <a:lnTo>
                  <a:pt x="1278" y="168"/>
                </a:lnTo>
                <a:lnTo>
                  <a:pt x="1251" y="160"/>
                </a:lnTo>
                <a:lnTo>
                  <a:pt x="1217" y="146"/>
                </a:lnTo>
                <a:lnTo>
                  <a:pt x="1172" y="124"/>
                </a:lnTo>
                <a:lnTo>
                  <a:pt x="1146" y="112"/>
                </a:lnTo>
                <a:lnTo>
                  <a:pt x="1113" y="100"/>
                </a:lnTo>
                <a:lnTo>
                  <a:pt x="1079" y="88"/>
                </a:lnTo>
                <a:lnTo>
                  <a:pt x="1042" y="76"/>
                </a:lnTo>
                <a:lnTo>
                  <a:pt x="1003" y="66"/>
                </a:lnTo>
                <a:lnTo>
                  <a:pt x="963" y="56"/>
                </a:lnTo>
                <a:lnTo>
                  <a:pt x="924" y="48"/>
                </a:lnTo>
                <a:lnTo>
                  <a:pt x="886" y="42"/>
                </a:lnTo>
                <a:lnTo>
                  <a:pt x="849" y="38"/>
                </a:lnTo>
                <a:lnTo>
                  <a:pt x="815" y="34"/>
                </a:lnTo>
                <a:lnTo>
                  <a:pt x="784" y="34"/>
                </a:lnTo>
                <a:lnTo>
                  <a:pt x="758" y="38"/>
                </a:lnTo>
                <a:lnTo>
                  <a:pt x="735" y="42"/>
                </a:lnTo>
                <a:lnTo>
                  <a:pt x="719" y="50"/>
                </a:lnTo>
                <a:lnTo>
                  <a:pt x="711" y="62"/>
                </a:lnTo>
                <a:lnTo>
                  <a:pt x="709" y="78"/>
                </a:lnTo>
                <a:lnTo>
                  <a:pt x="719" y="94"/>
                </a:lnTo>
                <a:lnTo>
                  <a:pt x="741" y="112"/>
                </a:lnTo>
                <a:lnTo>
                  <a:pt x="770" y="128"/>
                </a:lnTo>
                <a:lnTo>
                  <a:pt x="798" y="144"/>
                </a:lnTo>
                <a:lnTo>
                  <a:pt x="821" y="158"/>
                </a:lnTo>
                <a:lnTo>
                  <a:pt x="829" y="170"/>
                </a:lnTo>
                <a:lnTo>
                  <a:pt x="819" y="176"/>
                </a:lnTo>
                <a:lnTo>
                  <a:pt x="784" y="178"/>
                </a:lnTo>
                <a:lnTo>
                  <a:pt x="739" y="174"/>
                </a:lnTo>
                <a:lnTo>
                  <a:pt x="705" y="168"/>
                </a:lnTo>
                <a:lnTo>
                  <a:pt x="676" y="158"/>
                </a:lnTo>
                <a:lnTo>
                  <a:pt x="652" y="144"/>
                </a:lnTo>
                <a:lnTo>
                  <a:pt x="632" y="128"/>
                </a:lnTo>
                <a:lnTo>
                  <a:pt x="611" y="112"/>
                </a:lnTo>
                <a:lnTo>
                  <a:pt x="587" y="94"/>
                </a:lnTo>
                <a:lnTo>
                  <a:pt x="561" y="78"/>
                </a:lnTo>
                <a:lnTo>
                  <a:pt x="544" y="70"/>
                </a:lnTo>
                <a:lnTo>
                  <a:pt x="526" y="62"/>
                </a:lnTo>
                <a:lnTo>
                  <a:pt x="506" y="54"/>
                </a:lnTo>
                <a:lnTo>
                  <a:pt x="483" y="48"/>
                </a:lnTo>
                <a:lnTo>
                  <a:pt x="459" y="40"/>
                </a:lnTo>
                <a:lnTo>
                  <a:pt x="435" y="34"/>
                </a:lnTo>
                <a:lnTo>
                  <a:pt x="408" y="28"/>
                </a:lnTo>
                <a:lnTo>
                  <a:pt x="384" y="22"/>
                </a:lnTo>
                <a:lnTo>
                  <a:pt x="358" y="16"/>
                </a:lnTo>
                <a:lnTo>
                  <a:pt x="331" y="12"/>
                </a:lnTo>
                <a:lnTo>
                  <a:pt x="305" y="8"/>
                </a:lnTo>
                <a:lnTo>
                  <a:pt x="278" y="4"/>
                </a:lnTo>
                <a:lnTo>
                  <a:pt x="254" y="2"/>
                </a:lnTo>
                <a:lnTo>
                  <a:pt x="232" y="0"/>
                </a:lnTo>
                <a:lnTo>
                  <a:pt x="209" y="0"/>
                </a:lnTo>
                <a:lnTo>
                  <a:pt x="189" y="0"/>
                </a:lnTo>
                <a:lnTo>
                  <a:pt x="150" y="6"/>
                </a:lnTo>
                <a:lnTo>
                  <a:pt x="124" y="20"/>
                </a:lnTo>
                <a:lnTo>
                  <a:pt x="110" y="38"/>
                </a:lnTo>
                <a:lnTo>
                  <a:pt x="104" y="58"/>
                </a:lnTo>
                <a:lnTo>
                  <a:pt x="104" y="78"/>
                </a:lnTo>
                <a:lnTo>
                  <a:pt x="108" y="96"/>
                </a:lnTo>
                <a:lnTo>
                  <a:pt x="116" y="112"/>
                </a:lnTo>
                <a:lnTo>
                  <a:pt x="126" y="122"/>
                </a:lnTo>
                <a:lnTo>
                  <a:pt x="156" y="148"/>
                </a:lnTo>
                <a:lnTo>
                  <a:pt x="165" y="162"/>
                </a:lnTo>
                <a:lnTo>
                  <a:pt x="154" y="166"/>
                </a:lnTo>
                <a:lnTo>
                  <a:pt x="130" y="162"/>
                </a:lnTo>
                <a:lnTo>
                  <a:pt x="95" y="150"/>
                </a:lnTo>
                <a:lnTo>
                  <a:pt x="61" y="134"/>
                </a:lnTo>
                <a:lnTo>
                  <a:pt x="26" y="116"/>
                </a:lnTo>
                <a:lnTo>
                  <a:pt x="0" y="98"/>
                </a:lnTo>
                <a:lnTo>
                  <a:pt x="47" y="168"/>
                </a:lnTo>
                <a:lnTo>
                  <a:pt x="69" y="184"/>
                </a:lnTo>
                <a:lnTo>
                  <a:pt x="102" y="196"/>
                </a:lnTo>
                <a:lnTo>
                  <a:pt x="140" y="202"/>
                </a:lnTo>
                <a:lnTo>
                  <a:pt x="181" y="206"/>
                </a:lnTo>
                <a:lnTo>
                  <a:pt x="219" y="206"/>
                </a:lnTo>
                <a:lnTo>
                  <a:pt x="250" y="204"/>
                </a:lnTo>
                <a:lnTo>
                  <a:pt x="270" y="200"/>
                </a:lnTo>
                <a:lnTo>
                  <a:pt x="274" y="194"/>
                </a:lnTo>
                <a:lnTo>
                  <a:pt x="266" y="182"/>
                </a:lnTo>
                <a:lnTo>
                  <a:pt x="252" y="164"/>
                </a:lnTo>
                <a:lnTo>
                  <a:pt x="238" y="144"/>
                </a:lnTo>
                <a:lnTo>
                  <a:pt x="223" y="120"/>
                </a:lnTo>
                <a:lnTo>
                  <a:pt x="217" y="98"/>
                </a:lnTo>
                <a:lnTo>
                  <a:pt x="221" y="78"/>
                </a:lnTo>
                <a:lnTo>
                  <a:pt x="240" y="62"/>
                </a:lnTo>
                <a:lnTo>
                  <a:pt x="274" y="56"/>
                </a:lnTo>
                <a:lnTo>
                  <a:pt x="311" y="58"/>
                </a:lnTo>
                <a:lnTo>
                  <a:pt x="347" y="64"/>
                </a:lnTo>
                <a:lnTo>
                  <a:pt x="386" y="72"/>
                </a:lnTo>
                <a:lnTo>
                  <a:pt x="420" y="80"/>
                </a:lnTo>
                <a:lnTo>
                  <a:pt x="451" y="90"/>
                </a:lnTo>
                <a:lnTo>
                  <a:pt x="479" y="100"/>
                </a:lnTo>
                <a:lnTo>
                  <a:pt x="498" y="106"/>
                </a:lnTo>
                <a:lnTo>
                  <a:pt x="510" y="112"/>
                </a:lnTo>
                <a:lnTo>
                  <a:pt x="524" y="120"/>
                </a:lnTo>
                <a:lnTo>
                  <a:pt x="540" y="130"/>
                </a:lnTo>
                <a:lnTo>
                  <a:pt x="557" y="140"/>
                </a:lnTo>
                <a:lnTo>
                  <a:pt x="573" y="150"/>
                </a:lnTo>
                <a:lnTo>
                  <a:pt x="591" y="160"/>
                </a:lnTo>
                <a:lnTo>
                  <a:pt x="609" y="170"/>
                </a:lnTo>
                <a:lnTo>
                  <a:pt x="628" y="180"/>
                </a:lnTo>
                <a:lnTo>
                  <a:pt x="648" y="190"/>
                </a:lnTo>
                <a:lnTo>
                  <a:pt x="670" y="200"/>
                </a:lnTo>
                <a:lnTo>
                  <a:pt x="693" y="208"/>
                </a:lnTo>
                <a:lnTo>
                  <a:pt x="719" y="216"/>
                </a:lnTo>
                <a:lnTo>
                  <a:pt x="746" y="224"/>
                </a:lnTo>
                <a:lnTo>
                  <a:pt x="772" y="228"/>
                </a:lnTo>
                <a:lnTo>
                  <a:pt x="802" y="232"/>
                </a:lnTo>
                <a:lnTo>
                  <a:pt x="835" y="236"/>
                </a:lnTo>
                <a:lnTo>
                  <a:pt x="869" y="236"/>
                </a:lnTo>
                <a:lnTo>
                  <a:pt x="908" y="232"/>
                </a:lnTo>
                <a:lnTo>
                  <a:pt x="924" y="222"/>
                </a:lnTo>
                <a:lnTo>
                  <a:pt x="924" y="210"/>
                </a:lnTo>
                <a:lnTo>
                  <a:pt x="912" y="194"/>
                </a:lnTo>
                <a:lnTo>
                  <a:pt x="894" y="176"/>
                </a:lnTo>
                <a:lnTo>
                  <a:pt x="873" y="156"/>
                </a:lnTo>
                <a:lnTo>
                  <a:pt x="855" y="138"/>
                </a:lnTo>
                <a:lnTo>
                  <a:pt x="847" y="122"/>
                </a:lnTo>
                <a:lnTo>
                  <a:pt x="847" y="108"/>
                </a:lnTo>
                <a:lnTo>
                  <a:pt x="855" y="98"/>
                </a:lnTo>
                <a:lnTo>
                  <a:pt x="867" y="92"/>
                </a:lnTo>
                <a:lnTo>
                  <a:pt x="886" y="92"/>
                </a:lnTo>
                <a:lnTo>
                  <a:pt x="908" y="94"/>
                </a:lnTo>
                <a:lnTo>
                  <a:pt x="934" y="100"/>
                </a:lnTo>
                <a:lnTo>
                  <a:pt x="963" y="108"/>
                </a:lnTo>
                <a:lnTo>
                  <a:pt x="993" y="118"/>
                </a:lnTo>
                <a:lnTo>
                  <a:pt x="1028" y="130"/>
                </a:lnTo>
                <a:lnTo>
                  <a:pt x="1060" y="142"/>
                </a:lnTo>
                <a:lnTo>
                  <a:pt x="1097" y="156"/>
                </a:lnTo>
                <a:lnTo>
                  <a:pt x="1131" y="172"/>
                </a:lnTo>
                <a:lnTo>
                  <a:pt x="1164" y="186"/>
                </a:lnTo>
                <a:lnTo>
                  <a:pt x="1196" y="202"/>
                </a:lnTo>
                <a:lnTo>
                  <a:pt x="1227" y="216"/>
                </a:lnTo>
                <a:lnTo>
                  <a:pt x="1253" y="228"/>
                </a:lnTo>
                <a:lnTo>
                  <a:pt x="1286" y="240"/>
                </a:lnTo>
                <a:lnTo>
                  <a:pt x="1320" y="246"/>
                </a:lnTo>
                <a:lnTo>
                  <a:pt x="1357" y="246"/>
                </a:lnTo>
                <a:lnTo>
                  <a:pt x="1389" y="242"/>
                </a:lnTo>
                <a:lnTo>
                  <a:pt x="1414" y="232"/>
                </a:lnTo>
                <a:lnTo>
                  <a:pt x="1428" y="216"/>
                </a:lnTo>
                <a:lnTo>
                  <a:pt x="1426" y="196"/>
                </a:lnTo>
                <a:lnTo>
                  <a:pt x="1404" y="168"/>
                </a:lnTo>
                <a:lnTo>
                  <a:pt x="1389" y="152"/>
                </a:lnTo>
                <a:lnTo>
                  <a:pt x="1381" y="138"/>
                </a:lnTo>
                <a:lnTo>
                  <a:pt x="1381" y="126"/>
                </a:lnTo>
                <a:lnTo>
                  <a:pt x="1387" y="116"/>
                </a:lnTo>
                <a:lnTo>
                  <a:pt x="1398" y="106"/>
                </a:lnTo>
                <a:lnTo>
                  <a:pt x="1416" y="100"/>
                </a:lnTo>
                <a:lnTo>
                  <a:pt x="1440" y="94"/>
                </a:lnTo>
                <a:lnTo>
                  <a:pt x="1469" y="92"/>
                </a:lnTo>
                <a:lnTo>
                  <a:pt x="1499" y="92"/>
                </a:lnTo>
                <a:lnTo>
                  <a:pt x="1530" y="96"/>
                </a:lnTo>
                <a:lnTo>
                  <a:pt x="1556" y="100"/>
                </a:lnTo>
                <a:lnTo>
                  <a:pt x="1584" y="108"/>
                </a:lnTo>
                <a:lnTo>
                  <a:pt x="1611" y="120"/>
                </a:lnTo>
                <a:lnTo>
                  <a:pt x="1637" y="134"/>
                </a:lnTo>
                <a:lnTo>
                  <a:pt x="1664" y="150"/>
                </a:lnTo>
                <a:lnTo>
                  <a:pt x="1688" y="168"/>
                </a:lnTo>
                <a:lnTo>
                  <a:pt x="1710" y="182"/>
                </a:lnTo>
                <a:lnTo>
                  <a:pt x="1735" y="196"/>
                </a:lnTo>
                <a:lnTo>
                  <a:pt x="1761" y="208"/>
                </a:lnTo>
                <a:lnTo>
                  <a:pt x="1792" y="220"/>
                </a:lnTo>
                <a:lnTo>
                  <a:pt x="1820" y="228"/>
                </a:lnTo>
                <a:lnTo>
                  <a:pt x="1851" y="236"/>
                </a:lnTo>
                <a:lnTo>
                  <a:pt x="1879" y="240"/>
                </a:lnTo>
                <a:lnTo>
                  <a:pt x="1907" y="244"/>
                </a:lnTo>
                <a:lnTo>
                  <a:pt x="1930" y="244"/>
                </a:lnTo>
                <a:lnTo>
                  <a:pt x="1952" y="242"/>
                </a:lnTo>
                <a:lnTo>
                  <a:pt x="1966" y="236"/>
                </a:lnTo>
                <a:lnTo>
                  <a:pt x="1979" y="228"/>
                </a:lnTo>
                <a:lnTo>
                  <a:pt x="1983" y="218"/>
                </a:lnTo>
                <a:lnTo>
                  <a:pt x="1979" y="202"/>
                </a:lnTo>
                <a:lnTo>
                  <a:pt x="1968" y="184"/>
                </a:lnTo>
                <a:lnTo>
                  <a:pt x="1948" y="162"/>
                </a:lnTo>
                <a:lnTo>
                  <a:pt x="1932" y="144"/>
                </a:lnTo>
                <a:lnTo>
                  <a:pt x="1924" y="130"/>
                </a:lnTo>
                <a:lnTo>
                  <a:pt x="1924" y="120"/>
                </a:lnTo>
                <a:lnTo>
                  <a:pt x="1930" y="112"/>
                </a:lnTo>
                <a:lnTo>
                  <a:pt x="1942" y="106"/>
                </a:lnTo>
                <a:lnTo>
                  <a:pt x="1960" y="104"/>
                </a:lnTo>
                <a:lnTo>
                  <a:pt x="1983" y="104"/>
                </a:lnTo>
                <a:lnTo>
                  <a:pt x="2009" y="106"/>
                </a:lnTo>
                <a:lnTo>
                  <a:pt x="2035" y="110"/>
                </a:lnTo>
                <a:lnTo>
                  <a:pt x="2066" y="116"/>
                </a:lnTo>
                <a:lnTo>
                  <a:pt x="2096" y="124"/>
                </a:lnTo>
                <a:lnTo>
                  <a:pt x="2127" y="132"/>
                </a:lnTo>
                <a:lnTo>
                  <a:pt x="2157" y="142"/>
                </a:lnTo>
                <a:lnTo>
                  <a:pt x="2186" y="152"/>
                </a:lnTo>
                <a:lnTo>
                  <a:pt x="2210" y="162"/>
                </a:lnTo>
                <a:lnTo>
                  <a:pt x="2232" y="174"/>
                </a:lnTo>
                <a:lnTo>
                  <a:pt x="2275" y="190"/>
                </a:lnTo>
                <a:lnTo>
                  <a:pt x="2320" y="196"/>
                </a:lnTo>
                <a:lnTo>
                  <a:pt x="2364" y="194"/>
                </a:lnTo>
                <a:lnTo>
                  <a:pt x="2409" y="186"/>
                </a:lnTo>
                <a:lnTo>
                  <a:pt x="2450" y="174"/>
                </a:lnTo>
                <a:lnTo>
                  <a:pt x="2484" y="162"/>
                </a:lnTo>
                <a:lnTo>
                  <a:pt x="2513" y="152"/>
                </a:lnTo>
                <a:lnTo>
                  <a:pt x="2531" y="144"/>
                </a:lnTo>
                <a:lnTo>
                  <a:pt x="2539" y="140"/>
                </a:lnTo>
                <a:lnTo>
                  <a:pt x="2549" y="134"/>
                </a:lnTo>
                <a:lnTo>
                  <a:pt x="2557" y="130"/>
                </a:lnTo>
                <a:lnTo>
                  <a:pt x="2562" y="128"/>
                </a:lnTo>
                <a:lnTo>
                  <a:pt x="2576" y="116"/>
                </a:lnTo>
                <a:lnTo>
                  <a:pt x="2580" y="106"/>
                </a:lnTo>
                <a:lnTo>
                  <a:pt x="2570" y="104"/>
                </a:lnTo>
                <a:lnTo>
                  <a:pt x="2541" y="112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Rectangle 1036"/>
          <p:cNvSpPr>
            <a:spLocks noChangeArrowheads="1"/>
          </p:cNvSpPr>
          <p:nvPr/>
        </p:nvSpPr>
        <p:spPr bwMode="auto">
          <a:xfrm>
            <a:off x="0" y="0"/>
            <a:ext cx="6858000" cy="9906000"/>
          </a:xfrm>
          <a:prstGeom prst="rect">
            <a:avLst/>
          </a:prstGeom>
          <a:noFill/>
          <a:ln w="28575">
            <a:solidFill>
              <a:srgbClr val="00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13" name="Text Box 965"/>
          <p:cNvSpPr txBox="1">
            <a:spLocks noChangeArrowheads="1"/>
          </p:cNvSpPr>
          <p:nvPr/>
        </p:nvSpPr>
        <p:spPr bwMode="auto">
          <a:xfrm>
            <a:off x="-9525" y="4210047"/>
            <a:ext cx="6858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en-GB"/>
            </a:defPPr>
            <a:lvl1pPr algn="ctr">
              <a:defRPr b="1" spc="5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ardvark Cafe" pitchFamily="2" charset="0"/>
                <a:cs typeface="Utsaah" pitchFamily="34" charset="0"/>
              </a:defRPr>
            </a:lvl1pPr>
          </a:lstStyle>
          <a:p>
            <a:r>
              <a:rPr lang="en-GB" dirty="0">
                <a:latin typeface="Arial Black" pitchFamily="34" charset="0"/>
              </a:rPr>
              <a:t>Technical Training VODIA &amp; EVC ‘s</a:t>
            </a:r>
          </a:p>
          <a:p>
            <a:r>
              <a:rPr lang="en-GB" dirty="0">
                <a:latin typeface="Arial Black" pitchFamily="34" charset="0"/>
              </a:rPr>
              <a:t> 7 FEB 2018</a:t>
            </a:r>
          </a:p>
        </p:txBody>
      </p:sp>
      <p:sp>
        <p:nvSpPr>
          <p:cNvPr id="3033" name="Line 985"/>
          <p:cNvSpPr>
            <a:spLocks noChangeShapeType="1"/>
          </p:cNvSpPr>
          <p:nvPr/>
        </p:nvSpPr>
        <p:spPr bwMode="auto">
          <a:xfrm>
            <a:off x="1373188" y="3713163"/>
            <a:ext cx="40846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1041"/>
          <p:cNvSpPr>
            <a:spLocks noChangeArrowheads="1"/>
          </p:cNvSpPr>
          <p:nvPr/>
        </p:nvSpPr>
        <p:spPr bwMode="auto">
          <a:xfrm>
            <a:off x="-9525" y="2806700"/>
            <a:ext cx="6858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1600" dirty="0">
                <a:latin typeface="Verdana" pitchFamily="34" charset="0"/>
              </a:rPr>
              <a:t>This certifies that</a:t>
            </a:r>
            <a:endParaRPr lang="en-GB" dirty="0"/>
          </a:p>
        </p:txBody>
      </p:sp>
      <p:sp>
        <p:nvSpPr>
          <p:cNvPr id="9241" name="Text Box 1049"/>
          <p:cNvSpPr txBox="1">
            <a:spLocks noChangeArrowheads="1"/>
          </p:cNvSpPr>
          <p:nvPr/>
        </p:nvSpPr>
        <p:spPr bwMode="auto">
          <a:xfrm>
            <a:off x="1698172" y="3130550"/>
            <a:ext cx="348964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GB"/>
            </a:defPPr>
            <a:lvl1pPr algn="dist">
              <a:defRPr sz="3200" b="1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slonNo540SwaD" pitchFamily="66" charset="0"/>
              </a:defRPr>
            </a:lvl1pPr>
          </a:lstStyle>
          <a:p>
            <a:r>
              <a:rPr lang="en-US" dirty="0"/>
              <a:t>Kim Hyun </a:t>
            </a:r>
            <a:r>
              <a:rPr lang="en-US"/>
              <a:t>Gi</a:t>
            </a:r>
            <a:endParaRPr lang="en-US" dirty="0"/>
          </a:p>
        </p:txBody>
      </p:sp>
      <p:grpSp>
        <p:nvGrpSpPr>
          <p:cNvPr id="2" name="Group 1070"/>
          <p:cNvGrpSpPr>
            <a:grpSpLocks/>
          </p:cNvGrpSpPr>
          <p:nvPr/>
        </p:nvGrpSpPr>
        <p:grpSpPr bwMode="auto">
          <a:xfrm>
            <a:off x="1317625" y="1127125"/>
            <a:ext cx="4216400" cy="261938"/>
            <a:chOff x="824" y="710"/>
            <a:chExt cx="2656" cy="165"/>
          </a:xfrm>
        </p:grpSpPr>
        <p:grpSp>
          <p:nvGrpSpPr>
            <p:cNvPr id="3" name="Group 1071"/>
            <p:cNvGrpSpPr>
              <a:grpSpLocks/>
            </p:cNvGrpSpPr>
            <p:nvPr/>
          </p:nvGrpSpPr>
          <p:grpSpPr bwMode="auto">
            <a:xfrm>
              <a:off x="824" y="710"/>
              <a:ext cx="2656" cy="148"/>
              <a:chOff x="2888" y="4135"/>
              <a:chExt cx="1436" cy="80"/>
            </a:xfrm>
          </p:grpSpPr>
          <p:sp>
            <p:nvSpPr>
              <p:cNvPr id="9264" name="Freeform 1072"/>
              <p:cNvSpPr>
                <a:spLocks/>
              </p:cNvSpPr>
              <p:nvPr/>
            </p:nvSpPr>
            <p:spPr bwMode="auto">
              <a:xfrm>
                <a:off x="4205" y="4177"/>
                <a:ext cx="47" cy="13"/>
              </a:xfrm>
              <a:custGeom>
                <a:avLst/>
                <a:gdLst>
                  <a:gd name="T0" fmla="*/ 2 w 329"/>
                  <a:gd name="T1" fmla="*/ 0 h 98"/>
                  <a:gd name="T2" fmla="*/ 329 w 329"/>
                  <a:gd name="T3" fmla="*/ 0 h 98"/>
                  <a:gd name="T4" fmla="*/ 326 w 329"/>
                  <a:gd name="T5" fmla="*/ 98 h 98"/>
                  <a:gd name="T6" fmla="*/ 0 w 329"/>
                  <a:gd name="T7" fmla="*/ 98 h 98"/>
                  <a:gd name="T8" fmla="*/ 2 w 329"/>
                  <a:gd name="T9" fmla="*/ 0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9" h="98">
                    <a:moveTo>
                      <a:pt x="2" y="0"/>
                    </a:moveTo>
                    <a:lnTo>
                      <a:pt x="329" y="0"/>
                    </a:lnTo>
                    <a:lnTo>
                      <a:pt x="326" y="98"/>
                    </a:lnTo>
                    <a:lnTo>
                      <a:pt x="0" y="98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>
                <a:scene3d>
                  <a:camera prst="orthographicFront"/>
                  <a:lightRig rig="threePt" dir="t"/>
                </a:scene3d>
                <a:sp3d/>
              </a:bodyPr>
              <a:lstStyle/>
              <a:p>
                <a:endParaRPr lang="en-US">
                  <a:effectLst/>
                </a:endParaRPr>
              </a:p>
            </p:txBody>
          </p:sp>
          <p:grpSp>
            <p:nvGrpSpPr>
              <p:cNvPr id="4" name="Group 1073"/>
              <p:cNvGrpSpPr>
                <a:grpSpLocks/>
              </p:cNvGrpSpPr>
              <p:nvPr/>
            </p:nvGrpSpPr>
            <p:grpSpPr bwMode="auto">
              <a:xfrm>
                <a:off x="2888" y="4135"/>
                <a:ext cx="1436" cy="80"/>
                <a:chOff x="2888" y="4135"/>
                <a:chExt cx="1436" cy="80"/>
              </a:xfrm>
            </p:grpSpPr>
            <p:sp>
              <p:nvSpPr>
                <p:cNvPr id="9266" name="Freeform 1074"/>
                <p:cNvSpPr>
                  <a:spLocks/>
                </p:cNvSpPr>
                <p:nvPr/>
              </p:nvSpPr>
              <p:spPr bwMode="auto">
                <a:xfrm>
                  <a:off x="3047" y="4135"/>
                  <a:ext cx="125" cy="40"/>
                </a:xfrm>
                <a:custGeom>
                  <a:avLst/>
                  <a:gdLst>
                    <a:gd name="T0" fmla="*/ 584 w 876"/>
                    <a:gd name="T1" fmla="*/ 292 h 317"/>
                    <a:gd name="T2" fmla="*/ 578 w 876"/>
                    <a:gd name="T3" fmla="*/ 245 h 317"/>
                    <a:gd name="T4" fmla="*/ 568 w 876"/>
                    <a:gd name="T5" fmla="*/ 205 h 317"/>
                    <a:gd name="T6" fmla="*/ 552 w 876"/>
                    <a:gd name="T7" fmla="*/ 171 h 317"/>
                    <a:gd name="T8" fmla="*/ 531 w 876"/>
                    <a:gd name="T9" fmla="*/ 144 h 317"/>
                    <a:gd name="T10" fmla="*/ 507 w 876"/>
                    <a:gd name="T11" fmla="*/ 123 h 317"/>
                    <a:gd name="T12" fmla="*/ 481 w 876"/>
                    <a:gd name="T13" fmla="*/ 109 h 317"/>
                    <a:gd name="T14" fmla="*/ 452 w 876"/>
                    <a:gd name="T15" fmla="*/ 102 h 317"/>
                    <a:gd name="T16" fmla="*/ 423 w 876"/>
                    <a:gd name="T17" fmla="*/ 102 h 317"/>
                    <a:gd name="T18" fmla="*/ 395 w 876"/>
                    <a:gd name="T19" fmla="*/ 109 h 317"/>
                    <a:gd name="T20" fmla="*/ 369 w 876"/>
                    <a:gd name="T21" fmla="*/ 123 h 317"/>
                    <a:gd name="T22" fmla="*/ 345 w 876"/>
                    <a:gd name="T23" fmla="*/ 144 h 317"/>
                    <a:gd name="T24" fmla="*/ 325 w 876"/>
                    <a:gd name="T25" fmla="*/ 171 h 317"/>
                    <a:gd name="T26" fmla="*/ 308 w 876"/>
                    <a:gd name="T27" fmla="*/ 205 h 317"/>
                    <a:gd name="T28" fmla="*/ 296 w 876"/>
                    <a:gd name="T29" fmla="*/ 245 h 317"/>
                    <a:gd name="T30" fmla="*/ 291 w 876"/>
                    <a:gd name="T31" fmla="*/ 292 h 317"/>
                    <a:gd name="T32" fmla="*/ 0 w 876"/>
                    <a:gd name="T33" fmla="*/ 317 h 317"/>
                    <a:gd name="T34" fmla="*/ 9 w 876"/>
                    <a:gd name="T35" fmla="*/ 242 h 317"/>
                    <a:gd name="T36" fmla="*/ 35 w 876"/>
                    <a:gd name="T37" fmla="*/ 177 h 317"/>
                    <a:gd name="T38" fmla="*/ 78 w 876"/>
                    <a:gd name="T39" fmla="*/ 123 h 317"/>
                    <a:gd name="T40" fmla="*/ 132 w 876"/>
                    <a:gd name="T41" fmla="*/ 78 h 317"/>
                    <a:gd name="T42" fmla="*/ 197 w 876"/>
                    <a:gd name="T43" fmla="*/ 44 h 317"/>
                    <a:gd name="T44" fmla="*/ 271 w 876"/>
                    <a:gd name="T45" fmla="*/ 19 h 317"/>
                    <a:gd name="T46" fmla="*/ 353 w 876"/>
                    <a:gd name="T47" fmla="*/ 5 h 317"/>
                    <a:gd name="T48" fmla="*/ 439 w 876"/>
                    <a:gd name="T49" fmla="*/ 0 h 317"/>
                    <a:gd name="T50" fmla="*/ 524 w 876"/>
                    <a:gd name="T51" fmla="*/ 5 h 317"/>
                    <a:gd name="T52" fmla="*/ 605 w 876"/>
                    <a:gd name="T53" fmla="*/ 19 h 317"/>
                    <a:gd name="T54" fmla="*/ 680 w 876"/>
                    <a:gd name="T55" fmla="*/ 44 h 317"/>
                    <a:gd name="T56" fmla="*/ 745 w 876"/>
                    <a:gd name="T57" fmla="*/ 78 h 317"/>
                    <a:gd name="T58" fmla="*/ 800 w 876"/>
                    <a:gd name="T59" fmla="*/ 123 h 317"/>
                    <a:gd name="T60" fmla="*/ 841 w 876"/>
                    <a:gd name="T61" fmla="*/ 177 h 317"/>
                    <a:gd name="T62" fmla="*/ 867 w 876"/>
                    <a:gd name="T63" fmla="*/ 242 h 317"/>
                    <a:gd name="T64" fmla="*/ 876 w 876"/>
                    <a:gd name="T65" fmla="*/ 317 h 3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6" h="317">
                      <a:moveTo>
                        <a:pt x="585" y="317"/>
                      </a:moveTo>
                      <a:lnTo>
                        <a:pt x="584" y="292"/>
                      </a:lnTo>
                      <a:lnTo>
                        <a:pt x="582" y="268"/>
                      </a:lnTo>
                      <a:lnTo>
                        <a:pt x="578" y="245"/>
                      </a:lnTo>
                      <a:lnTo>
                        <a:pt x="573" y="225"/>
                      </a:lnTo>
                      <a:lnTo>
                        <a:pt x="568" y="205"/>
                      </a:lnTo>
                      <a:lnTo>
                        <a:pt x="560" y="187"/>
                      </a:lnTo>
                      <a:lnTo>
                        <a:pt x="552" y="171"/>
                      </a:lnTo>
                      <a:lnTo>
                        <a:pt x="541" y="157"/>
                      </a:lnTo>
                      <a:lnTo>
                        <a:pt x="531" y="144"/>
                      </a:lnTo>
                      <a:lnTo>
                        <a:pt x="520" y="133"/>
                      </a:lnTo>
                      <a:lnTo>
                        <a:pt x="507" y="123"/>
                      </a:lnTo>
                      <a:lnTo>
                        <a:pt x="495" y="116"/>
                      </a:lnTo>
                      <a:lnTo>
                        <a:pt x="481" y="109"/>
                      </a:lnTo>
                      <a:lnTo>
                        <a:pt x="467" y="104"/>
                      </a:lnTo>
                      <a:lnTo>
                        <a:pt x="452" y="102"/>
                      </a:lnTo>
                      <a:lnTo>
                        <a:pt x="438" y="101"/>
                      </a:lnTo>
                      <a:lnTo>
                        <a:pt x="423" y="102"/>
                      </a:lnTo>
                      <a:lnTo>
                        <a:pt x="409" y="104"/>
                      </a:lnTo>
                      <a:lnTo>
                        <a:pt x="395" y="109"/>
                      </a:lnTo>
                      <a:lnTo>
                        <a:pt x="382" y="116"/>
                      </a:lnTo>
                      <a:lnTo>
                        <a:pt x="369" y="123"/>
                      </a:lnTo>
                      <a:lnTo>
                        <a:pt x="357" y="133"/>
                      </a:lnTo>
                      <a:lnTo>
                        <a:pt x="345" y="144"/>
                      </a:lnTo>
                      <a:lnTo>
                        <a:pt x="335" y="157"/>
                      </a:lnTo>
                      <a:lnTo>
                        <a:pt x="325" y="171"/>
                      </a:lnTo>
                      <a:lnTo>
                        <a:pt x="316" y="187"/>
                      </a:lnTo>
                      <a:lnTo>
                        <a:pt x="308" y="205"/>
                      </a:lnTo>
                      <a:lnTo>
                        <a:pt x="302" y="225"/>
                      </a:lnTo>
                      <a:lnTo>
                        <a:pt x="296" y="245"/>
                      </a:lnTo>
                      <a:lnTo>
                        <a:pt x="293" y="268"/>
                      </a:lnTo>
                      <a:lnTo>
                        <a:pt x="291" y="292"/>
                      </a:lnTo>
                      <a:lnTo>
                        <a:pt x="290" y="317"/>
                      </a:lnTo>
                      <a:lnTo>
                        <a:pt x="0" y="317"/>
                      </a:lnTo>
                      <a:lnTo>
                        <a:pt x="2" y="278"/>
                      </a:lnTo>
                      <a:lnTo>
                        <a:pt x="9" y="242"/>
                      </a:lnTo>
                      <a:lnTo>
                        <a:pt x="21" y="208"/>
                      </a:lnTo>
                      <a:lnTo>
                        <a:pt x="35" y="177"/>
                      </a:lnTo>
                      <a:lnTo>
                        <a:pt x="55" y="149"/>
                      </a:lnTo>
                      <a:lnTo>
                        <a:pt x="78" y="123"/>
                      </a:lnTo>
                      <a:lnTo>
                        <a:pt x="103" y="99"/>
                      </a:lnTo>
                      <a:lnTo>
                        <a:pt x="132" y="78"/>
                      </a:lnTo>
                      <a:lnTo>
                        <a:pt x="163" y="60"/>
                      </a:lnTo>
                      <a:lnTo>
                        <a:pt x="197" y="44"/>
                      </a:lnTo>
                      <a:lnTo>
                        <a:pt x="234" y="31"/>
                      </a:lnTo>
                      <a:lnTo>
                        <a:pt x="271" y="19"/>
                      </a:lnTo>
                      <a:lnTo>
                        <a:pt x="311" y="11"/>
                      </a:lnTo>
                      <a:lnTo>
                        <a:pt x="353" y="5"/>
                      </a:lnTo>
                      <a:lnTo>
                        <a:pt x="395" y="1"/>
                      </a:lnTo>
                      <a:lnTo>
                        <a:pt x="439" y="0"/>
                      </a:lnTo>
                      <a:lnTo>
                        <a:pt x="482" y="1"/>
                      </a:lnTo>
                      <a:lnTo>
                        <a:pt x="524" y="5"/>
                      </a:lnTo>
                      <a:lnTo>
                        <a:pt x="566" y="11"/>
                      </a:lnTo>
                      <a:lnTo>
                        <a:pt x="605" y="19"/>
                      </a:lnTo>
                      <a:lnTo>
                        <a:pt x="644" y="31"/>
                      </a:lnTo>
                      <a:lnTo>
                        <a:pt x="680" y="44"/>
                      </a:lnTo>
                      <a:lnTo>
                        <a:pt x="713" y="60"/>
                      </a:lnTo>
                      <a:lnTo>
                        <a:pt x="745" y="78"/>
                      </a:lnTo>
                      <a:lnTo>
                        <a:pt x="774" y="99"/>
                      </a:lnTo>
                      <a:lnTo>
                        <a:pt x="800" y="123"/>
                      </a:lnTo>
                      <a:lnTo>
                        <a:pt x="822" y="149"/>
                      </a:lnTo>
                      <a:lnTo>
                        <a:pt x="841" y="177"/>
                      </a:lnTo>
                      <a:lnTo>
                        <a:pt x="856" y="208"/>
                      </a:lnTo>
                      <a:lnTo>
                        <a:pt x="867" y="242"/>
                      </a:lnTo>
                      <a:lnTo>
                        <a:pt x="874" y="278"/>
                      </a:lnTo>
                      <a:lnTo>
                        <a:pt x="876" y="317"/>
                      </a:lnTo>
                      <a:lnTo>
                        <a:pt x="585" y="317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67" name="Freeform 1075"/>
                <p:cNvSpPr>
                  <a:spLocks/>
                </p:cNvSpPr>
                <p:nvPr/>
              </p:nvSpPr>
              <p:spPr bwMode="auto">
                <a:xfrm>
                  <a:off x="3433" y="4135"/>
                  <a:ext cx="125" cy="40"/>
                </a:xfrm>
                <a:custGeom>
                  <a:avLst/>
                  <a:gdLst>
                    <a:gd name="T0" fmla="*/ 582 w 874"/>
                    <a:gd name="T1" fmla="*/ 292 h 317"/>
                    <a:gd name="T2" fmla="*/ 576 w 874"/>
                    <a:gd name="T3" fmla="*/ 245 h 317"/>
                    <a:gd name="T4" fmla="*/ 565 w 874"/>
                    <a:gd name="T5" fmla="*/ 205 h 317"/>
                    <a:gd name="T6" fmla="*/ 549 w 874"/>
                    <a:gd name="T7" fmla="*/ 171 h 317"/>
                    <a:gd name="T8" fmla="*/ 529 w 874"/>
                    <a:gd name="T9" fmla="*/ 144 h 317"/>
                    <a:gd name="T10" fmla="*/ 505 w 874"/>
                    <a:gd name="T11" fmla="*/ 123 h 317"/>
                    <a:gd name="T12" fmla="*/ 479 w 874"/>
                    <a:gd name="T13" fmla="*/ 109 h 317"/>
                    <a:gd name="T14" fmla="*/ 452 w 874"/>
                    <a:gd name="T15" fmla="*/ 102 h 317"/>
                    <a:gd name="T16" fmla="*/ 422 w 874"/>
                    <a:gd name="T17" fmla="*/ 102 h 317"/>
                    <a:gd name="T18" fmla="*/ 394 w 874"/>
                    <a:gd name="T19" fmla="*/ 109 h 317"/>
                    <a:gd name="T20" fmla="*/ 368 w 874"/>
                    <a:gd name="T21" fmla="*/ 123 h 317"/>
                    <a:gd name="T22" fmla="*/ 344 w 874"/>
                    <a:gd name="T23" fmla="*/ 144 h 317"/>
                    <a:gd name="T24" fmla="*/ 323 w 874"/>
                    <a:gd name="T25" fmla="*/ 171 h 317"/>
                    <a:gd name="T26" fmla="*/ 307 w 874"/>
                    <a:gd name="T27" fmla="*/ 205 h 317"/>
                    <a:gd name="T28" fmla="*/ 296 w 874"/>
                    <a:gd name="T29" fmla="*/ 245 h 317"/>
                    <a:gd name="T30" fmla="*/ 289 w 874"/>
                    <a:gd name="T31" fmla="*/ 292 h 317"/>
                    <a:gd name="T32" fmla="*/ 0 w 874"/>
                    <a:gd name="T33" fmla="*/ 317 h 317"/>
                    <a:gd name="T34" fmla="*/ 9 w 874"/>
                    <a:gd name="T35" fmla="*/ 242 h 317"/>
                    <a:gd name="T36" fmla="*/ 35 w 874"/>
                    <a:gd name="T37" fmla="*/ 177 h 317"/>
                    <a:gd name="T38" fmla="*/ 76 w 874"/>
                    <a:gd name="T39" fmla="*/ 123 h 317"/>
                    <a:gd name="T40" fmla="*/ 131 w 874"/>
                    <a:gd name="T41" fmla="*/ 78 h 317"/>
                    <a:gd name="T42" fmla="*/ 196 w 874"/>
                    <a:gd name="T43" fmla="*/ 44 h 317"/>
                    <a:gd name="T44" fmla="*/ 271 w 874"/>
                    <a:gd name="T45" fmla="*/ 19 h 317"/>
                    <a:gd name="T46" fmla="*/ 352 w 874"/>
                    <a:gd name="T47" fmla="*/ 5 h 317"/>
                    <a:gd name="T48" fmla="*/ 437 w 874"/>
                    <a:gd name="T49" fmla="*/ 0 h 317"/>
                    <a:gd name="T50" fmla="*/ 523 w 874"/>
                    <a:gd name="T51" fmla="*/ 5 h 317"/>
                    <a:gd name="T52" fmla="*/ 603 w 874"/>
                    <a:gd name="T53" fmla="*/ 19 h 317"/>
                    <a:gd name="T54" fmla="*/ 678 w 874"/>
                    <a:gd name="T55" fmla="*/ 44 h 317"/>
                    <a:gd name="T56" fmla="*/ 742 w 874"/>
                    <a:gd name="T57" fmla="*/ 78 h 317"/>
                    <a:gd name="T58" fmla="*/ 797 w 874"/>
                    <a:gd name="T59" fmla="*/ 123 h 317"/>
                    <a:gd name="T60" fmla="*/ 838 w 874"/>
                    <a:gd name="T61" fmla="*/ 177 h 317"/>
                    <a:gd name="T62" fmla="*/ 864 w 874"/>
                    <a:gd name="T63" fmla="*/ 242 h 317"/>
                    <a:gd name="T64" fmla="*/ 874 w 874"/>
                    <a:gd name="T65" fmla="*/ 317 h 3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4" h="317">
                      <a:moveTo>
                        <a:pt x="583" y="317"/>
                      </a:moveTo>
                      <a:lnTo>
                        <a:pt x="582" y="292"/>
                      </a:lnTo>
                      <a:lnTo>
                        <a:pt x="580" y="268"/>
                      </a:lnTo>
                      <a:lnTo>
                        <a:pt x="576" y="245"/>
                      </a:lnTo>
                      <a:lnTo>
                        <a:pt x="572" y="225"/>
                      </a:lnTo>
                      <a:lnTo>
                        <a:pt x="565" y="205"/>
                      </a:lnTo>
                      <a:lnTo>
                        <a:pt x="558" y="187"/>
                      </a:lnTo>
                      <a:lnTo>
                        <a:pt x="549" y="171"/>
                      </a:lnTo>
                      <a:lnTo>
                        <a:pt x="540" y="157"/>
                      </a:lnTo>
                      <a:lnTo>
                        <a:pt x="529" y="144"/>
                      </a:lnTo>
                      <a:lnTo>
                        <a:pt x="518" y="133"/>
                      </a:lnTo>
                      <a:lnTo>
                        <a:pt x="505" y="123"/>
                      </a:lnTo>
                      <a:lnTo>
                        <a:pt x="493" y="116"/>
                      </a:lnTo>
                      <a:lnTo>
                        <a:pt x="479" y="109"/>
                      </a:lnTo>
                      <a:lnTo>
                        <a:pt x="466" y="104"/>
                      </a:lnTo>
                      <a:lnTo>
                        <a:pt x="452" y="102"/>
                      </a:lnTo>
                      <a:lnTo>
                        <a:pt x="437" y="101"/>
                      </a:lnTo>
                      <a:lnTo>
                        <a:pt x="422" y="102"/>
                      </a:lnTo>
                      <a:lnTo>
                        <a:pt x="409" y="104"/>
                      </a:lnTo>
                      <a:lnTo>
                        <a:pt x="394" y="109"/>
                      </a:lnTo>
                      <a:lnTo>
                        <a:pt x="381" y="116"/>
                      </a:lnTo>
                      <a:lnTo>
                        <a:pt x="368" y="123"/>
                      </a:lnTo>
                      <a:lnTo>
                        <a:pt x="355" y="133"/>
                      </a:lnTo>
                      <a:lnTo>
                        <a:pt x="344" y="144"/>
                      </a:lnTo>
                      <a:lnTo>
                        <a:pt x="333" y="157"/>
                      </a:lnTo>
                      <a:lnTo>
                        <a:pt x="323" y="171"/>
                      </a:lnTo>
                      <a:lnTo>
                        <a:pt x="315" y="187"/>
                      </a:lnTo>
                      <a:lnTo>
                        <a:pt x="307" y="205"/>
                      </a:lnTo>
                      <a:lnTo>
                        <a:pt x="300" y="225"/>
                      </a:lnTo>
                      <a:lnTo>
                        <a:pt x="296" y="245"/>
                      </a:lnTo>
                      <a:lnTo>
                        <a:pt x="291" y="268"/>
                      </a:lnTo>
                      <a:lnTo>
                        <a:pt x="289" y="292"/>
                      </a:lnTo>
                      <a:lnTo>
                        <a:pt x="288" y="317"/>
                      </a:lnTo>
                      <a:lnTo>
                        <a:pt x="0" y="317"/>
                      </a:lnTo>
                      <a:lnTo>
                        <a:pt x="2" y="278"/>
                      </a:lnTo>
                      <a:lnTo>
                        <a:pt x="9" y="242"/>
                      </a:lnTo>
                      <a:lnTo>
                        <a:pt x="20" y="208"/>
                      </a:lnTo>
                      <a:lnTo>
                        <a:pt x="35" y="177"/>
                      </a:lnTo>
                      <a:lnTo>
                        <a:pt x="54" y="149"/>
                      </a:lnTo>
                      <a:lnTo>
                        <a:pt x="76" y="123"/>
                      </a:lnTo>
                      <a:lnTo>
                        <a:pt x="102" y="99"/>
                      </a:lnTo>
                      <a:lnTo>
                        <a:pt x="131" y="78"/>
                      </a:lnTo>
                      <a:lnTo>
                        <a:pt x="162" y="60"/>
                      </a:lnTo>
                      <a:lnTo>
                        <a:pt x="196" y="44"/>
                      </a:lnTo>
                      <a:lnTo>
                        <a:pt x="232" y="31"/>
                      </a:lnTo>
                      <a:lnTo>
                        <a:pt x="271" y="19"/>
                      </a:lnTo>
                      <a:lnTo>
                        <a:pt x="309" y="11"/>
                      </a:lnTo>
                      <a:lnTo>
                        <a:pt x="352" y="5"/>
                      </a:lnTo>
                      <a:lnTo>
                        <a:pt x="394" y="1"/>
                      </a:lnTo>
                      <a:lnTo>
                        <a:pt x="437" y="0"/>
                      </a:lnTo>
                      <a:lnTo>
                        <a:pt x="480" y="1"/>
                      </a:lnTo>
                      <a:lnTo>
                        <a:pt x="523" y="5"/>
                      </a:lnTo>
                      <a:lnTo>
                        <a:pt x="564" y="11"/>
                      </a:lnTo>
                      <a:lnTo>
                        <a:pt x="603" y="19"/>
                      </a:lnTo>
                      <a:lnTo>
                        <a:pt x="641" y="31"/>
                      </a:lnTo>
                      <a:lnTo>
                        <a:pt x="678" y="44"/>
                      </a:lnTo>
                      <a:lnTo>
                        <a:pt x="711" y="60"/>
                      </a:lnTo>
                      <a:lnTo>
                        <a:pt x="742" y="78"/>
                      </a:lnTo>
                      <a:lnTo>
                        <a:pt x="771" y="99"/>
                      </a:lnTo>
                      <a:lnTo>
                        <a:pt x="797" y="123"/>
                      </a:lnTo>
                      <a:lnTo>
                        <a:pt x="819" y="149"/>
                      </a:lnTo>
                      <a:lnTo>
                        <a:pt x="838" y="177"/>
                      </a:lnTo>
                      <a:lnTo>
                        <a:pt x="853" y="208"/>
                      </a:lnTo>
                      <a:lnTo>
                        <a:pt x="864" y="242"/>
                      </a:lnTo>
                      <a:lnTo>
                        <a:pt x="871" y="278"/>
                      </a:lnTo>
                      <a:lnTo>
                        <a:pt x="874" y="317"/>
                      </a:lnTo>
                      <a:lnTo>
                        <a:pt x="583" y="317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68" name="Freeform 1076"/>
                <p:cNvSpPr>
                  <a:spLocks/>
                </p:cNvSpPr>
                <p:nvPr/>
              </p:nvSpPr>
              <p:spPr bwMode="auto">
                <a:xfrm>
                  <a:off x="4156" y="4137"/>
                  <a:ext cx="168" cy="76"/>
                </a:xfrm>
                <a:custGeom>
                  <a:avLst/>
                  <a:gdLst>
                    <a:gd name="T0" fmla="*/ 1174 w 1174"/>
                    <a:gd name="T1" fmla="*/ 609 h 609"/>
                    <a:gd name="T2" fmla="*/ 560 w 1174"/>
                    <a:gd name="T3" fmla="*/ 609 h 609"/>
                    <a:gd name="T4" fmla="*/ 560 w 1174"/>
                    <a:gd name="T5" fmla="*/ 509 h 609"/>
                    <a:gd name="T6" fmla="*/ 705 w 1174"/>
                    <a:gd name="T7" fmla="*/ 509 h 609"/>
                    <a:gd name="T8" fmla="*/ 505 w 1174"/>
                    <a:gd name="T9" fmla="*/ 146 h 609"/>
                    <a:gd name="T10" fmla="*/ 305 w 1174"/>
                    <a:gd name="T11" fmla="*/ 509 h 609"/>
                    <a:gd name="T12" fmla="*/ 425 w 1174"/>
                    <a:gd name="T13" fmla="*/ 509 h 609"/>
                    <a:gd name="T14" fmla="*/ 424 w 1174"/>
                    <a:gd name="T15" fmla="*/ 609 h 609"/>
                    <a:gd name="T16" fmla="*/ 0 w 1174"/>
                    <a:gd name="T17" fmla="*/ 609 h 609"/>
                    <a:gd name="T18" fmla="*/ 0 w 1174"/>
                    <a:gd name="T19" fmla="*/ 509 h 609"/>
                    <a:gd name="T20" fmla="*/ 142 w 1174"/>
                    <a:gd name="T21" fmla="*/ 509 h 609"/>
                    <a:gd name="T22" fmla="*/ 421 w 1174"/>
                    <a:gd name="T23" fmla="*/ 0 h 609"/>
                    <a:gd name="T24" fmla="*/ 752 w 1174"/>
                    <a:gd name="T25" fmla="*/ 0 h 609"/>
                    <a:gd name="T26" fmla="*/ 1034 w 1174"/>
                    <a:gd name="T27" fmla="*/ 509 h 609"/>
                    <a:gd name="T28" fmla="*/ 1174 w 1174"/>
                    <a:gd name="T29" fmla="*/ 509 h 609"/>
                    <a:gd name="T30" fmla="*/ 1174 w 1174"/>
                    <a:gd name="T31" fmla="*/ 609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74" h="609">
                      <a:moveTo>
                        <a:pt x="1174" y="609"/>
                      </a:moveTo>
                      <a:lnTo>
                        <a:pt x="560" y="609"/>
                      </a:lnTo>
                      <a:lnTo>
                        <a:pt x="560" y="509"/>
                      </a:lnTo>
                      <a:lnTo>
                        <a:pt x="705" y="509"/>
                      </a:lnTo>
                      <a:lnTo>
                        <a:pt x="505" y="146"/>
                      </a:lnTo>
                      <a:lnTo>
                        <a:pt x="305" y="509"/>
                      </a:lnTo>
                      <a:lnTo>
                        <a:pt x="425" y="509"/>
                      </a:lnTo>
                      <a:lnTo>
                        <a:pt x="424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2" y="509"/>
                      </a:lnTo>
                      <a:lnTo>
                        <a:pt x="421" y="0"/>
                      </a:lnTo>
                      <a:lnTo>
                        <a:pt x="752" y="0"/>
                      </a:lnTo>
                      <a:lnTo>
                        <a:pt x="1034" y="509"/>
                      </a:lnTo>
                      <a:lnTo>
                        <a:pt x="1174" y="509"/>
                      </a:lnTo>
                      <a:lnTo>
                        <a:pt x="1174" y="609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69" name="Freeform 1077"/>
                <p:cNvSpPr>
                  <a:spLocks/>
                </p:cNvSpPr>
                <p:nvPr/>
              </p:nvSpPr>
              <p:spPr bwMode="auto">
                <a:xfrm>
                  <a:off x="4047" y="4137"/>
                  <a:ext cx="123" cy="76"/>
                </a:xfrm>
                <a:custGeom>
                  <a:avLst/>
                  <a:gdLst>
                    <a:gd name="T0" fmla="*/ 0 w 855"/>
                    <a:gd name="T1" fmla="*/ 217 h 609"/>
                    <a:gd name="T2" fmla="*/ 0 w 855"/>
                    <a:gd name="T3" fmla="*/ 0 h 609"/>
                    <a:gd name="T4" fmla="*/ 855 w 855"/>
                    <a:gd name="T5" fmla="*/ 0 h 609"/>
                    <a:gd name="T6" fmla="*/ 855 w 855"/>
                    <a:gd name="T7" fmla="*/ 217 h 609"/>
                    <a:gd name="T8" fmla="*/ 774 w 855"/>
                    <a:gd name="T9" fmla="*/ 217 h 609"/>
                    <a:gd name="T10" fmla="*/ 774 w 855"/>
                    <a:gd name="T11" fmla="*/ 214 h 609"/>
                    <a:gd name="T12" fmla="*/ 773 w 855"/>
                    <a:gd name="T13" fmla="*/ 205 h 609"/>
                    <a:gd name="T14" fmla="*/ 770 w 855"/>
                    <a:gd name="T15" fmla="*/ 193 h 609"/>
                    <a:gd name="T16" fmla="*/ 766 w 855"/>
                    <a:gd name="T17" fmla="*/ 177 h 609"/>
                    <a:gd name="T18" fmla="*/ 759 w 855"/>
                    <a:gd name="T19" fmla="*/ 160 h 609"/>
                    <a:gd name="T20" fmla="*/ 749 w 855"/>
                    <a:gd name="T21" fmla="*/ 143 h 609"/>
                    <a:gd name="T22" fmla="*/ 736 w 855"/>
                    <a:gd name="T23" fmla="*/ 127 h 609"/>
                    <a:gd name="T24" fmla="*/ 719 w 855"/>
                    <a:gd name="T25" fmla="*/ 115 h 609"/>
                    <a:gd name="T26" fmla="*/ 711 w 855"/>
                    <a:gd name="T27" fmla="*/ 111 h 609"/>
                    <a:gd name="T28" fmla="*/ 702 w 855"/>
                    <a:gd name="T29" fmla="*/ 107 h 609"/>
                    <a:gd name="T30" fmla="*/ 694 w 855"/>
                    <a:gd name="T31" fmla="*/ 104 h 609"/>
                    <a:gd name="T32" fmla="*/ 685 w 855"/>
                    <a:gd name="T33" fmla="*/ 102 h 609"/>
                    <a:gd name="T34" fmla="*/ 677 w 855"/>
                    <a:gd name="T35" fmla="*/ 99 h 609"/>
                    <a:gd name="T36" fmla="*/ 669 w 855"/>
                    <a:gd name="T37" fmla="*/ 98 h 609"/>
                    <a:gd name="T38" fmla="*/ 661 w 855"/>
                    <a:gd name="T39" fmla="*/ 97 h 609"/>
                    <a:gd name="T40" fmla="*/ 653 w 855"/>
                    <a:gd name="T41" fmla="*/ 97 h 609"/>
                    <a:gd name="T42" fmla="*/ 571 w 855"/>
                    <a:gd name="T43" fmla="*/ 97 h 609"/>
                    <a:gd name="T44" fmla="*/ 571 w 855"/>
                    <a:gd name="T45" fmla="*/ 509 h 609"/>
                    <a:gd name="T46" fmla="*/ 714 w 855"/>
                    <a:gd name="T47" fmla="*/ 509 h 609"/>
                    <a:gd name="T48" fmla="*/ 714 w 855"/>
                    <a:gd name="T49" fmla="*/ 609 h 609"/>
                    <a:gd name="T50" fmla="*/ 140 w 855"/>
                    <a:gd name="T51" fmla="*/ 609 h 609"/>
                    <a:gd name="T52" fmla="*/ 140 w 855"/>
                    <a:gd name="T53" fmla="*/ 509 h 609"/>
                    <a:gd name="T54" fmla="*/ 284 w 855"/>
                    <a:gd name="T55" fmla="*/ 509 h 609"/>
                    <a:gd name="T56" fmla="*/ 284 w 855"/>
                    <a:gd name="T57" fmla="*/ 97 h 609"/>
                    <a:gd name="T58" fmla="*/ 198 w 855"/>
                    <a:gd name="T59" fmla="*/ 97 h 609"/>
                    <a:gd name="T60" fmla="*/ 190 w 855"/>
                    <a:gd name="T61" fmla="*/ 97 h 609"/>
                    <a:gd name="T62" fmla="*/ 182 w 855"/>
                    <a:gd name="T63" fmla="*/ 98 h 609"/>
                    <a:gd name="T64" fmla="*/ 174 w 855"/>
                    <a:gd name="T65" fmla="*/ 101 h 609"/>
                    <a:gd name="T66" fmla="*/ 166 w 855"/>
                    <a:gd name="T67" fmla="*/ 103 h 609"/>
                    <a:gd name="T68" fmla="*/ 159 w 855"/>
                    <a:gd name="T69" fmla="*/ 105 h 609"/>
                    <a:gd name="T70" fmla="*/ 151 w 855"/>
                    <a:gd name="T71" fmla="*/ 109 h 609"/>
                    <a:gd name="T72" fmla="*/ 145 w 855"/>
                    <a:gd name="T73" fmla="*/ 112 h 609"/>
                    <a:gd name="T74" fmla="*/ 137 w 855"/>
                    <a:gd name="T75" fmla="*/ 115 h 609"/>
                    <a:gd name="T76" fmla="*/ 121 w 855"/>
                    <a:gd name="T77" fmla="*/ 127 h 609"/>
                    <a:gd name="T78" fmla="*/ 107 w 855"/>
                    <a:gd name="T79" fmla="*/ 141 h 609"/>
                    <a:gd name="T80" fmla="*/ 98 w 855"/>
                    <a:gd name="T81" fmla="*/ 158 h 609"/>
                    <a:gd name="T82" fmla="*/ 91 w 855"/>
                    <a:gd name="T83" fmla="*/ 176 h 609"/>
                    <a:gd name="T84" fmla="*/ 87 w 855"/>
                    <a:gd name="T85" fmla="*/ 191 h 609"/>
                    <a:gd name="T86" fmla="*/ 83 w 855"/>
                    <a:gd name="T87" fmla="*/ 205 h 609"/>
                    <a:gd name="T88" fmla="*/ 82 w 855"/>
                    <a:gd name="T89" fmla="*/ 214 h 609"/>
                    <a:gd name="T90" fmla="*/ 82 w 855"/>
                    <a:gd name="T91" fmla="*/ 217 h 609"/>
                    <a:gd name="T92" fmla="*/ 0 w 855"/>
                    <a:gd name="T93" fmla="*/ 217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855" h="609">
                      <a:moveTo>
                        <a:pt x="0" y="217"/>
                      </a:moveTo>
                      <a:lnTo>
                        <a:pt x="0" y="0"/>
                      </a:lnTo>
                      <a:lnTo>
                        <a:pt x="855" y="0"/>
                      </a:lnTo>
                      <a:lnTo>
                        <a:pt x="855" y="217"/>
                      </a:lnTo>
                      <a:lnTo>
                        <a:pt x="774" y="217"/>
                      </a:lnTo>
                      <a:lnTo>
                        <a:pt x="774" y="214"/>
                      </a:lnTo>
                      <a:lnTo>
                        <a:pt x="773" y="205"/>
                      </a:lnTo>
                      <a:lnTo>
                        <a:pt x="770" y="193"/>
                      </a:lnTo>
                      <a:lnTo>
                        <a:pt x="766" y="177"/>
                      </a:lnTo>
                      <a:lnTo>
                        <a:pt x="759" y="160"/>
                      </a:lnTo>
                      <a:lnTo>
                        <a:pt x="749" y="143"/>
                      </a:lnTo>
                      <a:lnTo>
                        <a:pt x="736" y="127"/>
                      </a:lnTo>
                      <a:lnTo>
                        <a:pt x="719" y="115"/>
                      </a:lnTo>
                      <a:lnTo>
                        <a:pt x="711" y="111"/>
                      </a:lnTo>
                      <a:lnTo>
                        <a:pt x="702" y="107"/>
                      </a:lnTo>
                      <a:lnTo>
                        <a:pt x="694" y="104"/>
                      </a:lnTo>
                      <a:lnTo>
                        <a:pt x="685" y="102"/>
                      </a:lnTo>
                      <a:lnTo>
                        <a:pt x="677" y="99"/>
                      </a:lnTo>
                      <a:lnTo>
                        <a:pt x="669" y="98"/>
                      </a:lnTo>
                      <a:lnTo>
                        <a:pt x="661" y="97"/>
                      </a:lnTo>
                      <a:lnTo>
                        <a:pt x="653" y="97"/>
                      </a:lnTo>
                      <a:lnTo>
                        <a:pt x="571" y="97"/>
                      </a:lnTo>
                      <a:lnTo>
                        <a:pt x="571" y="509"/>
                      </a:lnTo>
                      <a:lnTo>
                        <a:pt x="714" y="509"/>
                      </a:lnTo>
                      <a:lnTo>
                        <a:pt x="714" y="609"/>
                      </a:lnTo>
                      <a:lnTo>
                        <a:pt x="140" y="609"/>
                      </a:lnTo>
                      <a:lnTo>
                        <a:pt x="140" y="509"/>
                      </a:lnTo>
                      <a:lnTo>
                        <a:pt x="284" y="509"/>
                      </a:lnTo>
                      <a:lnTo>
                        <a:pt x="284" y="97"/>
                      </a:lnTo>
                      <a:lnTo>
                        <a:pt x="198" y="97"/>
                      </a:lnTo>
                      <a:lnTo>
                        <a:pt x="190" y="97"/>
                      </a:lnTo>
                      <a:lnTo>
                        <a:pt x="182" y="98"/>
                      </a:lnTo>
                      <a:lnTo>
                        <a:pt x="174" y="101"/>
                      </a:lnTo>
                      <a:lnTo>
                        <a:pt x="166" y="103"/>
                      </a:lnTo>
                      <a:lnTo>
                        <a:pt x="159" y="105"/>
                      </a:lnTo>
                      <a:lnTo>
                        <a:pt x="151" y="109"/>
                      </a:lnTo>
                      <a:lnTo>
                        <a:pt x="145" y="112"/>
                      </a:lnTo>
                      <a:lnTo>
                        <a:pt x="137" y="115"/>
                      </a:lnTo>
                      <a:lnTo>
                        <a:pt x="121" y="127"/>
                      </a:lnTo>
                      <a:lnTo>
                        <a:pt x="107" y="141"/>
                      </a:lnTo>
                      <a:lnTo>
                        <a:pt x="98" y="158"/>
                      </a:lnTo>
                      <a:lnTo>
                        <a:pt x="91" y="176"/>
                      </a:lnTo>
                      <a:lnTo>
                        <a:pt x="87" y="191"/>
                      </a:lnTo>
                      <a:lnTo>
                        <a:pt x="83" y="205"/>
                      </a:lnTo>
                      <a:lnTo>
                        <a:pt x="82" y="214"/>
                      </a:lnTo>
                      <a:lnTo>
                        <a:pt x="82" y="217"/>
                      </a:lnTo>
                      <a:lnTo>
                        <a:pt x="0" y="217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0" name="Freeform 1078"/>
                <p:cNvSpPr>
                  <a:spLocks/>
                </p:cNvSpPr>
                <p:nvPr/>
              </p:nvSpPr>
              <p:spPr bwMode="auto">
                <a:xfrm>
                  <a:off x="3884" y="4137"/>
                  <a:ext cx="156" cy="76"/>
                </a:xfrm>
                <a:custGeom>
                  <a:avLst/>
                  <a:gdLst>
                    <a:gd name="T0" fmla="*/ 0 w 1094"/>
                    <a:gd name="T1" fmla="*/ 0 h 609"/>
                    <a:gd name="T2" fmla="*/ 457 w 1094"/>
                    <a:gd name="T3" fmla="*/ 0 h 609"/>
                    <a:gd name="T4" fmla="*/ 810 w 1094"/>
                    <a:gd name="T5" fmla="*/ 305 h 609"/>
                    <a:gd name="T6" fmla="*/ 810 w 1094"/>
                    <a:gd name="T7" fmla="*/ 97 h 609"/>
                    <a:gd name="T8" fmla="*/ 665 w 1094"/>
                    <a:gd name="T9" fmla="*/ 97 h 609"/>
                    <a:gd name="T10" fmla="*/ 665 w 1094"/>
                    <a:gd name="T11" fmla="*/ 0 h 609"/>
                    <a:gd name="T12" fmla="*/ 1094 w 1094"/>
                    <a:gd name="T13" fmla="*/ 0 h 609"/>
                    <a:gd name="T14" fmla="*/ 1094 w 1094"/>
                    <a:gd name="T15" fmla="*/ 97 h 609"/>
                    <a:gd name="T16" fmla="*/ 957 w 1094"/>
                    <a:gd name="T17" fmla="*/ 97 h 609"/>
                    <a:gd name="T18" fmla="*/ 957 w 1094"/>
                    <a:gd name="T19" fmla="*/ 609 h 609"/>
                    <a:gd name="T20" fmla="*/ 722 w 1094"/>
                    <a:gd name="T21" fmla="*/ 609 h 609"/>
                    <a:gd name="T22" fmla="*/ 289 w 1094"/>
                    <a:gd name="T23" fmla="*/ 236 h 609"/>
                    <a:gd name="T24" fmla="*/ 289 w 1094"/>
                    <a:gd name="T25" fmla="*/ 509 h 609"/>
                    <a:gd name="T26" fmla="*/ 425 w 1094"/>
                    <a:gd name="T27" fmla="*/ 509 h 609"/>
                    <a:gd name="T28" fmla="*/ 425 w 1094"/>
                    <a:gd name="T29" fmla="*/ 609 h 609"/>
                    <a:gd name="T30" fmla="*/ 0 w 1094"/>
                    <a:gd name="T31" fmla="*/ 609 h 609"/>
                    <a:gd name="T32" fmla="*/ 0 w 1094"/>
                    <a:gd name="T33" fmla="*/ 509 h 609"/>
                    <a:gd name="T34" fmla="*/ 144 w 1094"/>
                    <a:gd name="T35" fmla="*/ 509 h 609"/>
                    <a:gd name="T36" fmla="*/ 144 w 1094"/>
                    <a:gd name="T37" fmla="*/ 97 h 609"/>
                    <a:gd name="T38" fmla="*/ 0 w 1094"/>
                    <a:gd name="T39" fmla="*/ 97 h 609"/>
                    <a:gd name="T40" fmla="*/ 0 w 1094"/>
                    <a:gd name="T4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094" h="609">
                      <a:moveTo>
                        <a:pt x="0" y="0"/>
                      </a:moveTo>
                      <a:lnTo>
                        <a:pt x="457" y="0"/>
                      </a:lnTo>
                      <a:lnTo>
                        <a:pt x="810" y="305"/>
                      </a:lnTo>
                      <a:lnTo>
                        <a:pt x="810" y="97"/>
                      </a:lnTo>
                      <a:lnTo>
                        <a:pt x="665" y="97"/>
                      </a:lnTo>
                      <a:lnTo>
                        <a:pt x="665" y="0"/>
                      </a:lnTo>
                      <a:lnTo>
                        <a:pt x="1094" y="0"/>
                      </a:lnTo>
                      <a:lnTo>
                        <a:pt x="1094" y="97"/>
                      </a:lnTo>
                      <a:lnTo>
                        <a:pt x="957" y="97"/>
                      </a:lnTo>
                      <a:lnTo>
                        <a:pt x="957" y="609"/>
                      </a:lnTo>
                      <a:lnTo>
                        <a:pt x="722" y="609"/>
                      </a:lnTo>
                      <a:lnTo>
                        <a:pt x="289" y="236"/>
                      </a:lnTo>
                      <a:lnTo>
                        <a:pt x="289" y="509"/>
                      </a:lnTo>
                      <a:lnTo>
                        <a:pt x="425" y="509"/>
                      </a:lnTo>
                      <a:lnTo>
                        <a:pt x="425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4" y="509"/>
                      </a:lnTo>
                      <a:lnTo>
                        <a:pt x="144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1" name="Freeform 1079"/>
                <p:cNvSpPr>
                  <a:spLocks/>
                </p:cNvSpPr>
                <p:nvPr/>
              </p:nvSpPr>
              <p:spPr bwMode="auto">
                <a:xfrm>
                  <a:off x="3615" y="4137"/>
                  <a:ext cx="128" cy="76"/>
                </a:xfrm>
                <a:custGeom>
                  <a:avLst/>
                  <a:gdLst>
                    <a:gd name="T0" fmla="*/ 568 w 893"/>
                    <a:gd name="T1" fmla="*/ 509 h 609"/>
                    <a:gd name="T2" fmla="*/ 0 w 893"/>
                    <a:gd name="T3" fmla="*/ 609 h 609"/>
                    <a:gd name="T4" fmla="*/ 141 w 893"/>
                    <a:gd name="T5" fmla="*/ 509 h 609"/>
                    <a:gd name="T6" fmla="*/ 0 w 893"/>
                    <a:gd name="T7" fmla="*/ 97 h 609"/>
                    <a:gd name="T8" fmla="*/ 4 w 893"/>
                    <a:gd name="T9" fmla="*/ 0 h 609"/>
                    <a:gd name="T10" fmla="*/ 37 w 893"/>
                    <a:gd name="T11" fmla="*/ 0 h 609"/>
                    <a:gd name="T12" fmla="*/ 98 w 893"/>
                    <a:gd name="T13" fmla="*/ 0 h 609"/>
                    <a:gd name="T14" fmla="*/ 180 w 893"/>
                    <a:gd name="T15" fmla="*/ 0 h 609"/>
                    <a:gd name="T16" fmla="*/ 278 w 893"/>
                    <a:gd name="T17" fmla="*/ 0 h 609"/>
                    <a:gd name="T18" fmla="*/ 386 w 893"/>
                    <a:gd name="T19" fmla="*/ 0 h 609"/>
                    <a:gd name="T20" fmla="*/ 498 w 893"/>
                    <a:gd name="T21" fmla="*/ 0 h 609"/>
                    <a:gd name="T22" fmla="*/ 608 w 893"/>
                    <a:gd name="T23" fmla="*/ 0 h 609"/>
                    <a:gd name="T24" fmla="*/ 678 w 893"/>
                    <a:gd name="T25" fmla="*/ 0 h 609"/>
                    <a:gd name="T26" fmla="*/ 714 w 893"/>
                    <a:gd name="T27" fmla="*/ 4 h 609"/>
                    <a:gd name="T28" fmla="*/ 753 w 893"/>
                    <a:gd name="T29" fmla="*/ 13 h 609"/>
                    <a:gd name="T30" fmla="*/ 792 w 893"/>
                    <a:gd name="T31" fmla="*/ 28 h 609"/>
                    <a:gd name="T32" fmla="*/ 827 w 893"/>
                    <a:gd name="T33" fmla="*/ 50 h 609"/>
                    <a:gd name="T34" fmla="*/ 856 w 893"/>
                    <a:gd name="T35" fmla="*/ 78 h 609"/>
                    <a:gd name="T36" fmla="*/ 879 w 893"/>
                    <a:gd name="T37" fmla="*/ 114 h 609"/>
                    <a:gd name="T38" fmla="*/ 892 w 893"/>
                    <a:gd name="T39" fmla="*/ 158 h 609"/>
                    <a:gd name="T40" fmla="*/ 892 w 893"/>
                    <a:gd name="T41" fmla="*/ 208 h 609"/>
                    <a:gd name="T42" fmla="*/ 879 w 893"/>
                    <a:gd name="T43" fmla="*/ 252 h 609"/>
                    <a:gd name="T44" fmla="*/ 856 w 893"/>
                    <a:gd name="T45" fmla="*/ 288 h 609"/>
                    <a:gd name="T46" fmla="*/ 827 w 893"/>
                    <a:gd name="T47" fmla="*/ 317 h 609"/>
                    <a:gd name="T48" fmla="*/ 792 w 893"/>
                    <a:gd name="T49" fmla="*/ 339 h 609"/>
                    <a:gd name="T50" fmla="*/ 753 w 893"/>
                    <a:gd name="T51" fmla="*/ 356 h 609"/>
                    <a:gd name="T52" fmla="*/ 714 w 893"/>
                    <a:gd name="T53" fmla="*/ 366 h 609"/>
                    <a:gd name="T54" fmla="*/ 678 w 893"/>
                    <a:gd name="T55" fmla="*/ 371 h 609"/>
                    <a:gd name="T56" fmla="*/ 642 w 893"/>
                    <a:gd name="T57" fmla="*/ 372 h 609"/>
                    <a:gd name="T58" fmla="*/ 603 w 893"/>
                    <a:gd name="T59" fmla="*/ 372 h 609"/>
                    <a:gd name="T60" fmla="*/ 564 w 893"/>
                    <a:gd name="T61" fmla="*/ 372 h 609"/>
                    <a:gd name="T62" fmla="*/ 525 w 893"/>
                    <a:gd name="T63" fmla="*/ 372 h 609"/>
                    <a:gd name="T64" fmla="*/ 488 w 893"/>
                    <a:gd name="T65" fmla="*/ 372 h 609"/>
                    <a:gd name="T66" fmla="*/ 459 w 893"/>
                    <a:gd name="T67" fmla="*/ 372 h 609"/>
                    <a:gd name="T68" fmla="*/ 436 w 893"/>
                    <a:gd name="T69" fmla="*/ 372 h 609"/>
                    <a:gd name="T70" fmla="*/ 423 w 893"/>
                    <a:gd name="T71" fmla="*/ 372 h 609"/>
                    <a:gd name="T72" fmla="*/ 422 w 893"/>
                    <a:gd name="T73" fmla="*/ 275 h 609"/>
                    <a:gd name="T74" fmla="*/ 508 w 893"/>
                    <a:gd name="T75" fmla="*/ 274 h 609"/>
                    <a:gd name="T76" fmla="*/ 548 w 893"/>
                    <a:gd name="T77" fmla="*/ 266 h 609"/>
                    <a:gd name="T78" fmla="*/ 585 w 893"/>
                    <a:gd name="T79" fmla="*/ 247 h 609"/>
                    <a:gd name="T80" fmla="*/ 610 w 893"/>
                    <a:gd name="T81" fmla="*/ 211 h 609"/>
                    <a:gd name="T82" fmla="*/ 610 w 893"/>
                    <a:gd name="T83" fmla="*/ 161 h 609"/>
                    <a:gd name="T84" fmla="*/ 585 w 893"/>
                    <a:gd name="T85" fmla="*/ 124 h 609"/>
                    <a:gd name="T86" fmla="*/ 548 w 893"/>
                    <a:gd name="T87" fmla="*/ 105 h 609"/>
                    <a:gd name="T88" fmla="*/ 508 w 893"/>
                    <a:gd name="T89" fmla="*/ 98 h 609"/>
                    <a:gd name="T90" fmla="*/ 422 w 893"/>
                    <a:gd name="T91" fmla="*/ 97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893" h="609">
                      <a:moveTo>
                        <a:pt x="422" y="509"/>
                      </a:moveTo>
                      <a:lnTo>
                        <a:pt x="568" y="509"/>
                      </a:lnTo>
                      <a:lnTo>
                        <a:pt x="568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1" y="509"/>
                      </a:lnTo>
                      <a:lnTo>
                        <a:pt x="141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17" y="0"/>
                      </a:lnTo>
                      <a:lnTo>
                        <a:pt x="37" y="0"/>
                      </a:lnTo>
                      <a:lnTo>
                        <a:pt x="64" y="0"/>
                      </a:lnTo>
                      <a:lnTo>
                        <a:pt x="98" y="0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227" y="0"/>
                      </a:lnTo>
                      <a:lnTo>
                        <a:pt x="278" y="0"/>
                      </a:lnTo>
                      <a:lnTo>
                        <a:pt x="331" y="0"/>
                      </a:lnTo>
                      <a:lnTo>
                        <a:pt x="386" y="0"/>
                      </a:lnTo>
                      <a:lnTo>
                        <a:pt x="442" y="0"/>
                      </a:lnTo>
                      <a:lnTo>
                        <a:pt x="498" y="0"/>
                      </a:lnTo>
                      <a:lnTo>
                        <a:pt x="553" y="0"/>
                      </a:lnTo>
                      <a:lnTo>
                        <a:pt x="608" y="0"/>
                      </a:lnTo>
                      <a:lnTo>
                        <a:pt x="660" y="0"/>
                      </a:lnTo>
                      <a:lnTo>
                        <a:pt x="678" y="0"/>
                      </a:lnTo>
                      <a:lnTo>
                        <a:pt x="696" y="2"/>
                      </a:lnTo>
                      <a:lnTo>
                        <a:pt x="714" y="4"/>
                      </a:lnTo>
                      <a:lnTo>
                        <a:pt x="733" y="9"/>
                      </a:lnTo>
                      <a:lnTo>
                        <a:pt x="753" y="13"/>
                      </a:lnTo>
                      <a:lnTo>
                        <a:pt x="772" y="20"/>
                      </a:lnTo>
                      <a:lnTo>
                        <a:pt x="792" y="28"/>
                      </a:lnTo>
                      <a:lnTo>
                        <a:pt x="810" y="38"/>
                      </a:lnTo>
                      <a:lnTo>
                        <a:pt x="827" y="50"/>
                      </a:lnTo>
                      <a:lnTo>
                        <a:pt x="843" y="63"/>
                      </a:lnTo>
                      <a:lnTo>
                        <a:pt x="856" y="78"/>
                      </a:lnTo>
                      <a:lnTo>
                        <a:pt x="869" y="95"/>
                      </a:lnTo>
                      <a:lnTo>
                        <a:pt x="879" y="114"/>
                      </a:lnTo>
                      <a:lnTo>
                        <a:pt x="886" y="136"/>
                      </a:lnTo>
                      <a:lnTo>
                        <a:pt x="892" y="158"/>
                      </a:lnTo>
                      <a:lnTo>
                        <a:pt x="893" y="185"/>
                      </a:lnTo>
                      <a:lnTo>
                        <a:pt x="892" y="208"/>
                      </a:lnTo>
                      <a:lnTo>
                        <a:pt x="886" y="231"/>
                      </a:lnTo>
                      <a:lnTo>
                        <a:pt x="879" y="252"/>
                      </a:lnTo>
                      <a:lnTo>
                        <a:pt x="869" y="271"/>
                      </a:lnTo>
                      <a:lnTo>
                        <a:pt x="856" y="288"/>
                      </a:lnTo>
                      <a:lnTo>
                        <a:pt x="843" y="304"/>
                      </a:lnTo>
                      <a:lnTo>
                        <a:pt x="827" y="317"/>
                      </a:lnTo>
                      <a:lnTo>
                        <a:pt x="810" y="329"/>
                      </a:lnTo>
                      <a:lnTo>
                        <a:pt x="792" y="339"/>
                      </a:lnTo>
                      <a:lnTo>
                        <a:pt x="772" y="348"/>
                      </a:lnTo>
                      <a:lnTo>
                        <a:pt x="753" y="356"/>
                      </a:lnTo>
                      <a:lnTo>
                        <a:pt x="733" y="362"/>
                      </a:lnTo>
                      <a:lnTo>
                        <a:pt x="714" y="366"/>
                      </a:lnTo>
                      <a:lnTo>
                        <a:pt x="696" y="370"/>
                      </a:lnTo>
                      <a:lnTo>
                        <a:pt x="678" y="371"/>
                      </a:lnTo>
                      <a:lnTo>
                        <a:pt x="660" y="372"/>
                      </a:lnTo>
                      <a:lnTo>
                        <a:pt x="642" y="372"/>
                      </a:lnTo>
                      <a:lnTo>
                        <a:pt x="623" y="372"/>
                      </a:lnTo>
                      <a:lnTo>
                        <a:pt x="603" y="372"/>
                      </a:lnTo>
                      <a:lnTo>
                        <a:pt x="583" y="372"/>
                      </a:lnTo>
                      <a:lnTo>
                        <a:pt x="564" y="372"/>
                      </a:lnTo>
                      <a:lnTo>
                        <a:pt x="543" y="372"/>
                      </a:lnTo>
                      <a:lnTo>
                        <a:pt x="525" y="372"/>
                      </a:lnTo>
                      <a:lnTo>
                        <a:pt x="505" y="372"/>
                      </a:lnTo>
                      <a:lnTo>
                        <a:pt x="488" y="372"/>
                      </a:lnTo>
                      <a:lnTo>
                        <a:pt x="472" y="372"/>
                      </a:lnTo>
                      <a:lnTo>
                        <a:pt x="459" y="372"/>
                      </a:lnTo>
                      <a:lnTo>
                        <a:pt x="446" y="372"/>
                      </a:lnTo>
                      <a:lnTo>
                        <a:pt x="436" y="372"/>
                      </a:lnTo>
                      <a:lnTo>
                        <a:pt x="429" y="372"/>
                      </a:lnTo>
                      <a:lnTo>
                        <a:pt x="423" y="372"/>
                      </a:lnTo>
                      <a:lnTo>
                        <a:pt x="422" y="372"/>
                      </a:lnTo>
                      <a:lnTo>
                        <a:pt x="422" y="275"/>
                      </a:lnTo>
                      <a:lnTo>
                        <a:pt x="492" y="275"/>
                      </a:lnTo>
                      <a:lnTo>
                        <a:pt x="508" y="274"/>
                      </a:lnTo>
                      <a:lnTo>
                        <a:pt x="527" y="272"/>
                      </a:lnTo>
                      <a:lnTo>
                        <a:pt x="548" y="266"/>
                      </a:lnTo>
                      <a:lnTo>
                        <a:pt x="567" y="258"/>
                      </a:lnTo>
                      <a:lnTo>
                        <a:pt x="585" y="247"/>
                      </a:lnTo>
                      <a:lnTo>
                        <a:pt x="600" y="231"/>
                      </a:lnTo>
                      <a:lnTo>
                        <a:pt x="610" y="211"/>
                      </a:lnTo>
                      <a:lnTo>
                        <a:pt x="614" y="186"/>
                      </a:lnTo>
                      <a:lnTo>
                        <a:pt x="610" y="161"/>
                      </a:lnTo>
                      <a:lnTo>
                        <a:pt x="600" y="140"/>
                      </a:lnTo>
                      <a:lnTo>
                        <a:pt x="585" y="124"/>
                      </a:lnTo>
                      <a:lnTo>
                        <a:pt x="567" y="113"/>
                      </a:lnTo>
                      <a:lnTo>
                        <a:pt x="548" y="105"/>
                      </a:lnTo>
                      <a:lnTo>
                        <a:pt x="527" y="101"/>
                      </a:lnTo>
                      <a:lnTo>
                        <a:pt x="508" y="98"/>
                      </a:lnTo>
                      <a:lnTo>
                        <a:pt x="492" y="97"/>
                      </a:lnTo>
                      <a:lnTo>
                        <a:pt x="422" y="97"/>
                      </a:lnTo>
                      <a:lnTo>
                        <a:pt x="422" y="509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2" name="Freeform 1080"/>
                <p:cNvSpPr>
                  <a:spLocks/>
                </p:cNvSpPr>
                <p:nvPr/>
              </p:nvSpPr>
              <p:spPr bwMode="auto">
                <a:xfrm>
                  <a:off x="3746" y="4137"/>
                  <a:ext cx="124" cy="76"/>
                </a:xfrm>
                <a:custGeom>
                  <a:avLst/>
                  <a:gdLst>
                    <a:gd name="T0" fmla="*/ 0 w 869"/>
                    <a:gd name="T1" fmla="*/ 0 h 609"/>
                    <a:gd name="T2" fmla="*/ 869 w 869"/>
                    <a:gd name="T3" fmla="*/ 0 h 609"/>
                    <a:gd name="T4" fmla="*/ 869 w 869"/>
                    <a:gd name="T5" fmla="*/ 229 h 609"/>
                    <a:gd name="T6" fmla="*/ 779 w 869"/>
                    <a:gd name="T7" fmla="*/ 229 h 609"/>
                    <a:gd name="T8" fmla="*/ 779 w 869"/>
                    <a:gd name="T9" fmla="*/ 225 h 609"/>
                    <a:gd name="T10" fmla="*/ 778 w 869"/>
                    <a:gd name="T11" fmla="*/ 217 h 609"/>
                    <a:gd name="T12" fmla="*/ 775 w 869"/>
                    <a:gd name="T13" fmla="*/ 204 h 609"/>
                    <a:gd name="T14" fmla="*/ 772 w 869"/>
                    <a:gd name="T15" fmla="*/ 189 h 609"/>
                    <a:gd name="T16" fmla="*/ 766 w 869"/>
                    <a:gd name="T17" fmla="*/ 172 h 609"/>
                    <a:gd name="T18" fmla="*/ 757 w 869"/>
                    <a:gd name="T19" fmla="*/ 154 h 609"/>
                    <a:gd name="T20" fmla="*/ 746 w 869"/>
                    <a:gd name="T21" fmla="*/ 138 h 609"/>
                    <a:gd name="T22" fmla="*/ 731 w 869"/>
                    <a:gd name="T23" fmla="*/ 123 h 609"/>
                    <a:gd name="T24" fmla="*/ 722 w 869"/>
                    <a:gd name="T25" fmla="*/ 118 h 609"/>
                    <a:gd name="T26" fmla="*/ 712 w 869"/>
                    <a:gd name="T27" fmla="*/ 112 h 609"/>
                    <a:gd name="T28" fmla="*/ 700 w 869"/>
                    <a:gd name="T29" fmla="*/ 109 h 609"/>
                    <a:gd name="T30" fmla="*/ 688 w 869"/>
                    <a:gd name="T31" fmla="*/ 104 h 609"/>
                    <a:gd name="T32" fmla="*/ 675 w 869"/>
                    <a:gd name="T33" fmla="*/ 102 h 609"/>
                    <a:gd name="T34" fmla="*/ 661 w 869"/>
                    <a:gd name="T35" fmla="*/ 99 h 609"/>
                    <a:gd name="T36" fmla="*/ 648 w 869"/>
                    <a:gd name="T37" fmla="*/ 97 h 609"/>
                    <a:gd name="T38" fmla="*/ 634 w 869"/>
                    <a:gd name="T39" fmla="*/ 97 h 609"/>
                    <a:gd name="T40" fmla="*/ 429 w 869"/>
                    <a:gd name="T41" fmla="*/ 97 h 609"/>
                    <a:gd name="T42" fmla="*/ 429 w 869"/>
                    <a:gd name="T43" fmla="*/ 232 h 609"/>
                    <a:gd name="T44" fmla="*/ 625 w 869"/>
                    <a:gd name="T45" fmla="*/ 232 h 609"/>
                    <a:gd name="T46" fmla="*/ 625 w 869"/>
                    <a:gd name="T47" fmla="*/ 331 h 609"/>
                    <a:gd name="T48" fmla="*/ 429 w 869"/>
                    <a:gd name="T49" fmla="*/ 331 h 609"/>
                    <a:gd name="T50" fmla="*/ 429 w 869"/>
                    <a:gd name="T51" fmla="*/ 509 h 609"/>
                    <a:gd name="T52" fmla="*/ 587 w 869"/>
                    <a:gd name="T53" fmla="*/ 509 h 609"/>
                    <a:gd name="T54" fmla="*/ 609 w 869"/>
                    <a:gd name="T55" fmla="*/ 509 h 609"/>
                    <a:gd name="T56" fmla="*/ 629 w 869"/>
                    <a:gd name="T57" fmla="*/ 508 h 609"/>
                    <a:gd name="T58" fmla="*/ 649 w 869"/>
                    <a:gd name="T59" fmla="*/ 506 h 609"/>
                    <a:gd name="T60" fmla="*/ 666 w 869"/>
                    <a:gd name="T61" fmla="*/ 502 h 609"/>
                    <a:gd name="T62" fmla="*/ 683 w 869"/>
                    <a:gd name="T63" fmla="*/ 498 h 609"/>
                    <a:gd name="T64" fmla="*/ 699 w 869"/>
                    <a:gd name="T65" fmla="*/ 491 h 609"/>
                    <a:gd name="T66" fmla="*/ 714 w 869"/>
                    <a:gd name="T67" fmla="*/ 481 h 609"/>
                    <a:gd name="T68" fmla="*/ 727 w 869"/>
                    <a:gd name="T69" fmla="*/ 469 h 609"/>
                    <a:gd name="T70" fmla="*/ 745 w 869"/>
                    <a:gd name="T71" fmla="*/ 450 h 609"/>
                    <a:gd name="T72" fmla="*/ 757 w 869"/>
                    <a:gd name="T73" fmla="*/ 429 h 609"/>
                    <a:gd name="T74" fmla="*/ 766 w 869"/>
                    <a:gd name="T75" fmla="*/ 406 h 609"/>
                    <a:gd name="T76" fmla="*/ 772 w 869"/>
                    <a:gd name="T77" fmla="*/ 384 h 609"/>
                    <a:gd name="T78" fmla="*/ 775 w 869"/>
                    <a:gd name="T79" fmla="*/ 365 h 609"/>
                    <a:gd name="T80" fmla="*/ 778 w 869"/>
                    <a:gd name="T81" fmla="*/ 349 h 609"/>
                    <a:gd name="T82" fmla="*/ 779 w 869"/>
                    <a:gd name="T83" fmla="*/ 338 h 609"/>
                    <a:gd name="T84" fmla="*/ 779 w 869"/>
                    <a:gd name="T85" fmla="*/ 334 h 609"/>
                    <a:gd name="T86" fmla="*/ 869 w 869"/>
                    <a:gd name="T87" fmla="*/ 334 h 609"/>
                    <a:gd name="T88" fmla="*/ 869 w 869"/>
                    <a:gd name="T89" fmla="*/ 609 h 609"/>
                    <a:gd name="T90" fmla="*/ 0 w 869"/>
                    <a:gd name="T91" fmla="*/ 609 h 609"/>
                    <a:gd name="T92" fmla="*/ 0 w 869"/>
                    <a:gd name="T93" fmla="*/ 509 h 609"/>
                    <a:gd name="T94" fmla="*/ 142 w 869"/>
                    <a:gd name="T95" fmla="*/ 509 h 609"/>
                    <a:gd name="T96" fmla="*/ 142 w 869"/>
                    <a:gd name="T97" fmla="*/ 97 h 609"/>
                    <a:gd name="T98" fmla="*/ 0 w 869"/>
                    <a:gd name="T99" fmla="*/ 97 h 609"/>
                    <a:gd name="T100" fmla="*/ 0 w 869"/>
                    <a:gd name="T10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869" h="609">
                      <a:moveTo>
                        <a:pt x="0" y="0"/>
                      </a:moveTo>
                      <a:lnTo>
                        <a:pt x="869" y="0"/>
                      </a:lnTo>
                      <a:lnTo>
                        <a:pt x="869" y="229"/>
                      </a:lnTo>
                      <a:lnTo>
                        <a:pt x="779" y="229"/>
                      </a:lnTo>
                      <a:lnTo>
                        <a:pt x="779" y="225"/>
                      </a:lnTo>
                      <a:lnTo>
                        <a:pt x="778" y="217"/>
                      </a:lnTo>
                      <a:lnTo>
                        <a:pt x="775" y="204"/>
                      </a:lnTo>
                      <a:lnTo>
                        <a:pt x="772" y="189"/>
                      </a:lnTo>
                      <a:lnTo>
                        <a:pt x="766" y="172"/>
                      </a:lnTo>
                      <a:lnTo>
                        <a:pt x="757" y="154"/>
                      </a:lnTo>
                      <a:lnTo>
                        <a:pt x="746" y="138"/>
                      </a:lnTo>
                      <a:lnTo>
                        <a:pt x="731" y="123"/>
                      </a:lnTo>
                      <a:lnTo>
                        <a:pt x="722" y="118"/>
                      </a:lnTo>
                      <a:lnTo>
                        <a:pt x="712" y="112"/>
                      </a:lnTo>
                      <a:lnTo>
                        <a:pt x="700" y="109"/>
                      </a:lnTo>
                      <a:lnTo>
                        <a:pt x="688" y="104"/>
                      </a:lnTo>
                      <a:lnTo>
                        <a:pt x="675" y="102"/>
                      </a:lnTo>
                      <a:lnTo>
                        <a:pt x="661" y="99"/>
                      </a:lnTo>
                      <a:lnTo>
                        <a:pt x="648" y="97"/>
                      </a:lnTo>
                      <a:lnTo>
                        <a:pt x="634" y="97"/>
                      </a:lnTo>
                      <a:lnTo>
                        <a:pt x="429" y="97"/>
                      </a:lnTo>
                      <a:lnTo>
                        <a:pt x="429" y="232"/>
                      </a:lnTo>
                      <a:lnTo>
                        <a:pt x="625" y="232"/>
                      </a:lnTo>
                      <a:lnTo>
                        <a:pt x="625" y="331"/>
                      </a:lnTo>
                      <a:lnTo>
                        <a:pt x="429" y="331"/>
                      </a:lnTo>
                      <a:lnTo>
                        <a:pt x="429" y="509"/>
                      </a:lnTo>
                      <a:lnTo>
                        <a:pt x="587" y="509"/>
                      </a:lnTo>
                      <a:lnTo>
                        <a:pt x="609" y="509"/>
                      </a:lnTo>
                      <a:lnTo>
                        <a:pt x="629" y="508"/>
                      </a:lnTo>
                      <a:lnTo>
                        <a:pt x="649" y="506"/>
                      </a:lnTo>
                      <a:lnTo>
                        <a:pt x="666" y="502"/>
                      </a:lnTo>
                      <a:lnTo>
                        <a:pt x="683" y="498"/>
                      </a:lnTo>
                      <a:lnTo>
                        <a:pt x="699" y="491"/>
                      </a:lnTo>
                      <a:lnTo>
                        <a:pt x="714" y="481"/>
                      </a:lnTo>
                      <a:lnTo>
                        <a:pt x="727" y="469"/>
                      </a:lnTo>
                      <a:lnTo>
                        <a:pt x="745" y="450"/>
                      </a:lnTo>
                      <a:lnTo>
                        <a:pt x="757" y="429"/>
                      </a:lnTo>
                      <a:lnTo>
                        <a:pt x="766" y="406"/>
                      </a:lnTo>
                      <a:lnTo>
                        <a:pt x="772" y="384"/>
                      </a:lnTo>
                      <a:lnTo>
                        <a:pt x="775" y="365"/>
                      </a:lnTo>
                      <a:lnTo>
                        <a:pt x="778" y="349"/>
                      </a:lnTo>
                      <a:lnTo>
                        <a:pt x="779" y="338"/>
                      </a:lnTo>
                      <a:lnTo>
                        <a:pt x="779" y="334"/>
                      </a:lnTo>
                      <a:lnTo>
                        <a:pt x="869" y="334"/>
                      </a:lnTo>
                      <a:lnTo>
                        <a:pt x="869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2" y="509"/>
                      </a:lnTo>
                      <a:lnTo>
                        <a:pt x="142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3" name="Freeform 1081"/>
                <p:cNvSpPr>
                  <a:spLocks/>
                </p:cNvSpPr>
                <p:nvPr/>
              </p:nvSpPr>
              <p:spPr bwMode="auto">
                <a:xfrm>
                  <a:off x="3047" y="4175"/>
                  <a:ext cx="125" cy="40"/>
                </a:xfrm>
                <a:custGeom>
                  <a:avLst/>
                  <a:gdLst>
                    <a:gd name="T0" fmla="*/ 291 w 876"/>
                    <a:gd name="T1" fmla="*/ 26 h 323"/>
                    <a:gd name="T2" fmla="*/ 296 w 876"/>
                    <a:gd name="T3" fmla="*/ 73 h 323"/>
                    <a:gd name="T4" fmla="*/ 308 w 876"/>
                    <a:gd name="T5" fmla="*/ 115 h 323"/>
                    <a:gd name="T6" fmla="*/ 325 w 876"/>
                    <a:gd name="T7" fmla="*/ 149 h 323"/>
                    <a:gd name="T8" fmla="*/ 345 w 876"/>
                    <a:gd name="T9" fmla="*/ 178 h 323"/>
                    <a:gd name="T10" fmla="*/ 369 w 876"/>
                    <a:gd name="T11" fmla="*/ 198 h 323"/>
                    <a:gd name="T12" fmla="*/ 395 w 876"/>
                    <a:gd name="T13" fmla="*/ 213 h 323"/>
                    <a:gd name="T14" fmla="*/ 423 w 876"/>
                    <a:gd name="T15" fmla="*/ 220 h 323"/>
                    <a:gd name="T16" fmla="*/ 452 w 876"/>
                    <a:gd name="T17" fmla="*/ 220 h 323"/>
                    <a:gd name="T18" fmla="*/ 481 w 876"/>
                    <a:gd name="T19" fmla="*/ 213 h 323"/>
                    <a:gd name="T20" fmla="*/ 507 w 876"/>
                    <a:gd name="T21" fmla="*/ 198 h 323"/>
                    <a:gd name="T22" fmla="*/ 531 w 876"/>
                    <a:gd name="T23" fmla="*/ 178 h 323"/>
                    <a:gd name="T24" fmla="*/ 550 w 876"/>
                    <a:gd name="T25" fmla="*/ 149 h 323"/>
                    <a:gd name="T26" fmla="*/ 566 w 876"/>
                    <a:gd name="T27" fmla="*/ 115 h 323"/>
                    <a:gd name="T28" fmla="*/ 578 w 876"/>
                    <a:gd name="T29" fmla="*/ 73 h 323"/>
                    <a:gd name="T30" fmla="*/ 584 w 876"/>
                    <a:gd name="T31" fmla="*/ 26 h 323"/>
                    <a:gd name="T32" fmla="*/ 876 w 876"/>
                    <a:gd name="T33" fmla="*/ 0 h 323"/>
                    <a:gd name="T34" fmla="*/ 867 w 876"/>
                    <a:gd name="T35" fmla="*/ 77 h 323"/>
                    <a:gd name="T36" fmla="*/ 841 w 876"/>
                    <a:gd name="T37" fmla="*/ 144 h 323"/>
                    <a:gd name="T38" fmla="*/ 800 w 876"/>
                    <a:gd name="T39" fmla="*/ 199 h 323"/>
                    <a:gd name="T40" fmla="*/ 746 w 876"/>
                    <a:gd name="T41" fmla="*/ 245 h 323"/>
                    <a:gd name="T42" fmla="*/ 680 w 876"/>
                    <a:gd name="T43" fmla="*/ 279 h 323"/>
                    <a:gd name="T44" fmla="*/ 606 w 876"/>
                    <a:gd name="T45" fmla="*/ 304 h 323"/>
                    <a:gd name="T46" fmla="*/ 524 w 876"/>
                    <a:gd name="T47" fmla="*/ 318 h 323"/>
                    <a:gd name="T48" fmla="*/ 438 w 876"/>
                    <a:gd name="T49" fmla="*/ 323 h 323"/>
                    <a:gd name="T50" fmla="*/ 351 w 876"/>
                    <a:gd name="T51" fmla="*/ 318 h 323"/>
                    <a:gd name="T52" fmla="*/ 269 w 876"/>
                    <a:gd name="T53" fmla="*/ 304 h 323"/>
                    <a:gd name="T54" fmla="*/ 195 w 876"/>
                    <a:gd name="T55" fmla="*/ 279 h 323"/>
                    <a:gd name="T56" fmla="*/ 130 w 876"/>
                    <a:gd name="T57" fmla="*/ 245 h 323"/>
                    <a:gd name="T58" fmla="*/ 76 w 876"/>
                    <a:gd name="T59" fmla="*/ 199 h 323"/>
                    <a:gd name="T60" fmla="*/ 35 w 876"/>
                    <a:gd name="T61" fmla="*/ 144 h 323"/>
                    <a:gd name="T62" fmla="*/ 9 w 876"/>
                    <a:gd name="T63" fmla="*/ 77 h 323"/>
                    <a:gd name="T64" fmla="*/ 0 w 876"/>
                    <a:gd name="T65" fmla="*/ 0 h 3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6" h="323">
                      <a:moveTo>
                        <a:pt x="290" y="0"/>
                      </a:moveTo>
                      <a:lnTo>
                        <a:pt x="291" y="26"/>
                      </a:lnTo>
                      <a:lnTo>
                        <a:pt x="293" y="51"/>
                      </a:lnTo>
                      <a:lnTo>
                        <a:pt x="296" y="73"/>
                      </a:lnTo>
                      <a:lnTo>
                        <a:pt x="302" y="95"/>
                      </a:lnTo>
                      <a:lnTo>
                        <a:pt x="308" y="115"/>
                      </a:lnTo>
                      <a:lnTo>
                        <a:pt x="316" y="133"/>
                      </a:lnTo>
                      <a:lnTo>
                        <a:pt x="325" y="149"/>
                      </a:lnTo>
                      <a:lnTo>
                        <a:pt x="335" y="164"/>
                      </a:lnTo>
                      <a:lnTo>
                        <a:pt x="345" y="178"/>
                      </a:lnTo>
                      <a:lnTo>
                        <a:pt x="357" y="189"/>
                      </a:lnTo>
                      <a:lnTo>
                        <a:pt x="369" y="198"/>
                      </a:lnTo>
                      <a:lnTo>
                        <a:pt x="382" y="206"/>
                      </a:lnTo>
                      <a:lnTo>
                        <a:pt x="395" y="213"/>
                      </a:lnTo>
                      <a:lnTo>
                        <a:pt x="409" y="217"/>
                      </a:lnTo>
                      <a:lnTo>
                        <a:pt x="423" y="220"/>
                      </a:lnTo>
                      <a:lnTo>
                        <a:pt x="438" y="221"/>
                      </a:lnTo>
                      <a:lnTo>
                        <a:pt x="452" y="220"/>
                      </a:lnTo>
                      <a:lnTo>
                        <a:pt x="467" y="217"/>
                      </a:lnTo>
                      <a:lnTo>
                        <a:pt x="481" y="213"/>
                      </a:lnTo>
                      <a:lnTo>
                        <a:pt x="495" y="206"/>
                      </a:lnTo>
                      <a:lnTo>
                        <a:pt x="507" y="198"/>
                      </a:lnTo>
                      <a:lnTo>
                        <a:pt x="520" y="189"/>
                      </a:lnTo>
                      <a:lnTo>
                        <a:pt x="531" y="178"/>
                      </a:lnTo>
                      <a:lnTo>
                        <a:pt x="541" y="164"/>
                      </a:lnTo>
                      <a:lnTo>
                        <a:pt x="550" y="149"/>
                      </a:lnTo>
                      <a:lnTo>
                        <a:pt x="560" y="133"/>
                      </a:lnTo>
                      <a:lnTo>
                        <a:pt x="566" y="115"/>
                      </a:lnTo>
                      <a:lnTo>
                        <a:pt x="573" y="95"/>
                      </a:lnTo>
                      <a:lnTo>
                        <a:pt x="578" y="73"/>
                      </a:lnTo>
                      <a:lnTo>
                        <a:pt x="581" y="51"/>
                      </a:lnTo>
                      <a:lnTo>
                        <a:pt x="584" y="26"/>
                      </a:lnTo>
                      <a:lnTo>
                        <a:pt x="585" y="0"/>
                      </a:lnTo>
                      <a:lnTo>
                        <a:pt x="876" y="0"/>
                      </a:lnTo>
                      <a:lnTo>
                        <a:pt x="874" y="39"/>
                      </a:lnTo>
                      <a:lnTo>
                        <a:pt x="867" y="77"/>
                      </a:lnTo>
                      <a:lnTo>
                        <a:pt x="856" y="112"/>
                      </a:lnTo>
                      <a:lnTo>
                        <a:pt x="841" y="144"/>
                      </a:lnTo>
                      <a:lnTo>
                        <a:pt x="823" y="173"/>
                      </a:lnTo>
                      <a:lnTo>
                        <a:pt x="800" y="199"/>
                      </a:lnTo>
                      <a:lnTo>
                        <a:pt x="775" y="223"/>
                      </a:lnTo>
                      <a:lnTo>
                        <a:pt x="746" y="245"/>
                      </a:lnTo>
                      <a:lnTo>
                        <a:pt x="715" y="263"/>
                      </a:lnTo>
                      <a:lnTo>
                        <a:pt x="680" y="279"/>
                      </a:lnTo>
                      <a:lnTo>
                        <a:pt x="644" y="292"/>
                      </a:lnTo>
                      <a:lnTo>
                        <a:pt x="606" y="304"/>
                      </a:lnTo>
                      <a:lnTo>
                        <a:pt x="566" y="312"/>
                      </a:lnTo>
                      <a:lnTo>
                        <a:pt x="524" y="318"/>
                      </a:lnTo>
                      <a:lnTo>
                        <a:pt x="482" y="322"/>
                      </a:lnTo>
                      <a:lnTo>
                        <a:pt x="438" y="323"/>
                      </a:lnTo>
                      <a:lnTo>
                        <a:pt x="393" y="322"/>
                      </a:lnTo>
                      <a:lnTo>
                        <a:pt x="351" y="318"/>
                      </a:lnTo>
                      <a:lnTo>
                        <a:pt x="309" y="312"/>
                      </a:lnTo>
                      <a:lnTo>
                        <a:pt x="269" y="304"/>
                      </a:lnTo>
                      <a:lnTo>
                        <a:pt x="231" y="292"/>
                      </a:lnTo>
                      <a:lnTo>
                        <a:pt x="195" y="279"/>
                      </a:lnTo>
                      <a:lnTo>
                        <a:pt x="161" y="263"/>
                      </a:lnTo>
                      <a:lnTo>
                        <a:pt x="130" y="245"/>
                      </a:lnTo>
                      <a:lnTo>
                        <a:pt x="101" y="223"/>
                      </a:lnTo>
                      <a:lnTo>
                        <a:pt x="76" y="199"/>
                      </a:lnTo>
                      <a:lnTo>
                        <a:pt x="54" y="173"/>
                      </a:lnTo>
                      <a:lnTo>
                        <a:pt x="35" y="144"/>
                      </a:lnTo>
                      <a:lnTo>
                        <a:pt x="21" y="112"/>
                      </a:lnTo>
                      <a:lnTo>
                        <a:pt x="9" y="77"/>
                      </a:lnTo>
                      <a:lnTo>
                        <a:pt x="2" y="39"/>
                      </a:lnTo>
                      <a:lnTo>
                        <a:pt x="0" y="0"/>
                      </a:lnTo>
                      <a:lnTo>
                        <a:pt x="290" y="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4" name="Freeform 1082"/>
                <p:cNvSpPr>
                  <a:spLocks/>
                </p:cNvSpPr>
                <p:nvPr/>
              </p:nvSpPr>
              <p:spPr bwMode="auto">
                <a:xfrm>
                  <a:off x="3433" y="4175"/>
                  <a:ext cx="125" cy="40"/>
                </a:xfrm>
                <a:custGeom>
                  <a:avLst/>
                  <a:gdLst>
                    <a:gd name="T0" fmla="*/ 289 w 874"/>
                    <a:gd name="T1" fmla="*/ 26 h 323"/>
                    <a:gd name="T2" fmla="*/ 295 w 874"/>
                    <a:gd name="T3" fmla="*/ 73 h 323"/>
                    <a:gd name="T4" fmla="*/ 306 w 874"/>
                    <a:gd name="T5" fmla="*/ 115 h 323"/>
                    <a:gd name="T6" fmla="*/ 323 w 874"/>
                    <a:gd name="T7" fmla="*/ 149 h 323"/>
                    <a:gd name="T8" fmla="*/ 344 w 874"/>
                    <a:gd name="T9" fmla="*/ 178 h 323"/>
                    <a:gd name="T10" fmla="*/ 368 w 874"/>
                    <a:gd name="T11" fmla="*/ 198 h 323"/>
                    <a:gd name="T12" fmla="*/ 394 w 874"/>
                    <a:gd name="T13" fmla="*/ 213 h 323"/>
                    <a:gd name="T14" fmla="*/ 422 w 874"/>
                    <a:gd name="T15" fmla="*/ 220 h 323"/>
                    <a:gd name="T16" fmla="*/ 452 w 874"/>
                    <a:gd name="T17" fmla="*/ 220 h 323"/>
                    <a:gd name="T18" fmla="*/ 479 w 874"/>
                    <a:gd name="T19" fmla="*/ 213 h 323"/>
                    <a:gd name="T20" fmla="*/ 505 w 874"/>
                    <a:gd name="T21" fmla="*/ 198 h 323"/>
                    <a:gd name="T22" fmla="*/ 529 w 874"/>
                    <a:gd name="T23" fmla="*/ 178 h 323"/>
                    <a:gd name="T24" fmla="*/ 549 w 874"/>
                    <a:gd name="T25" fmla="*/ 149 h 323"/>
                    <a:gd name="T26" fmla="*/ 565 w 874"/>
                    <a:gd name="T27" fmla="*/ 115 h 323"/>
                    <a:gd name="T28" fmla="*/ 576 w 874"/>
                    <a:gd name="T29" fmla="*/ 73 h 323"/>
                    <a:gd name="T30" fmla="*/ 582 w 874"/>
                    <a:gd name="T31" fmla="*/ 26 h 323"/>
                    <a:gd name="T32" fmla="*/ 874 w 874"/>
                    <a:gd name="T33" fmla="*/ 0 h 323"/>
                    <a:gd name="T34" fmla="*/ 864 w 874"/>
                    <a:gd name="T35" fmla="*/ 77 h 323"/>
                    <a:gd name="T36" fmla="*/ 838 w 874"/>
                    <a:gd name="T37" fmla="*/ 144 h 323"/>
                    <a:gd name="T38" fmla="*/ 797 w 874"/>
                    <a:gd name="T39" fmla="*/ 199 h 323"/>
                    <a:gd name="T40" fmla="*/ 744 w 874"/>
                    <a:gd name="T41" fmla="*/ 245 h 323"/>
                    <a:gd name="T42" fmla="*/ 679 w 874"/>
                    <a:gd name="T43" fmla="*/ 279 h 323"/>
                    <a:gd name="T44" fmla="*/ 605 w 874"/>
                    <a:gd name="T45" fmla="*/ 304 h 323"/>
                    <a:gd name="T46" fmla="*/ 524 w 874"/>
                    <a:gd name="T47" fmla="*/ 318 h 323"/>
                    <a:gd name="T48" fmla="*/ 437 w 874"/>
                    <a:gd name="T49" fmla="*/ 323 h 323"/>
                    <a:gd name="T50" fmla="*/ 349 w 874"/>
                    <a:gd name="T51" fmla="*/ 318 h 323"/>
                    <a:gd name="T52" fmla="*/ 268 w 874"/>
                    <a:gd name="T53" fmla="*/ 304 h 323"/>
                    <a:gd name="T54" fmla="*/ 194 w 874"/>
                    <a:gd name="T55" fmla="*/ 279 h 323"/>
                    <a:gd name="T56" fmla="*/ 129 w 874"/>
                    <a:gd name="T57" fmla="*/ 245 h 323"/>
                    <a:gd name="T58" fmla="*/ 75 w 874"/>
                    <a:gd name="T59" fmla="*/ 199 h 323"/>
                    <a:gd name="T60" fmla="*/ 35 w 874"/>
                    <a:gd name="T61" fmla="*/ 144 h 323"/>
                    <a:gd name="T62" fmla="*/ 9 w 874"/>
                    <a:gd name="T63" fmla="*/ 77 h 323"/>
                    <a:gd name="T64" fmla="*/ 0 w 874"/>
                    <a:gd name="T65" fmla="*/ 0 h 3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4" h="323">
                      <a:moveTo>
                        <a:pt x="288" y="0"/>
                      </a:moveTo>
                      <a:lnTo>
                        <a:pt x="289" y="26"/>
                      </a:lnTo>
                      <a:lnTo>
                        <a:pt x="291" y="51"/>
                      </a:lnTo>
                      <a:lnTo>
                        <a:pt x="295" y="73"/>
                      </a:lnTo>
                      <a:lnTo>
                        <a:pt x="300" y="95"/>
                      </a:lnTo>
                      <a:lnTo>
                        <a:pt x="306" y="115"/>
                      </a:lnTo>
                      <a:lnTo>
                        <a:pt x="314" y="133"/>
                      </a:lnTo>
                      <a:lnTo>
                        <a:pt x="323" y="149"/>
                      </a:lnTo>
                      <a:lnTo>
                        <a:pt x="333" y="164"/>
                      </a:lnTo>
                      <a:lnTo>
                        <a:pt x="344" y="178"/>
                      </a:lnTo>
                      <a:lnTo>
                        <a:pt x="355" y="189"/>
                      </a:lnTo>
                      <a:lnTo>
                        <a:pt x="368" y="198"/>
                      </a:lnTo>
                      <a:lnTo>
                        <a:pt x="380" y="206"/>
                      </a:lnTo>
                      <a:lnTo>
                        <a:pt x="394" y="213"/>
                      </a:lnTo>
                      <a:lnTo>
                        <a:pt x="409" y="217"/>
                      </a:lnTo>
                      <a:lnTo>
                        <a:pt x="422" y="220"/>
                      </a:lnTo>
                      <a:lnTo>
                        <a:pt x="437" y="221"/>
                      </a:lnTo>
                      <a:lnTo>
                        <a:pt x="452" y="220"/>
                      </a:lnTo>
                      <a:lnTo>
                        <a:pt x="466" y="217"/>
                      </a:lnTo>
                      <a:lnTo>
                        <a:pt x="479" y="213"/>
                      </a:lnTo>
                      <a:lnTo>
                        <a:pt x="493" y="206"/>
                      </a:lnTo>
                      <a:lnTo>
                        <a:pt x="505" y="198"/>
                      </a:lnTo>
                      <a:lnTo>
                        <a:pt x="518" y="189"/>
                      </a:lnTo>
                      <a:lnTo>
                        <a:pt x="529" y="178"/>
                      </a:lnTo>
                      <a:lnTo>
                        <a:pt x="540" y="164"/>
                      </a:lnTo>
                      <a:lnTo>
                        <a:pt x="549" y="149"/>
                      </a:lnTo>
                      <a:lnTo>
                        <a:pt x="558" y="133"/>
                      </a:lnTo>
                      <a:lnTo>
                        <a:pt x="565" y="115"/>
                      </a:lnTo>
                      <a:lnTo>
                        <a:pt x="572" y="95"/>
                      </a:lnTo>
                      <a:lnTo>
                        <a:pt x="576" y="73"/>
                      </a:lnTo>
                      <a:lnTo>
                        <a:pt x="580" y="51"/>
                      </a:lnTo>
                      <a:lnTo>
                        <a:pt x="582" y="26"/>
                      </a:lnTo>
                      <a:lnTo>
                        <a:pt x="583" y="0"/>
                      </a:lnTo>
                      <a:lnTo>
                        <a:pt x="874" y="0"/>
                      </a:lnTo>
                      <a:lnTo>
                        <a:pt x="871" y="39"/>
                      </a:lnTo>
                      <a:lnTo>
                        <a:pt x="864" y="77"/>
                      </a:lnTo>
                      <a:lnTo>
                        <a:pt x="853" y="112"/>
                      </a:lnTo>
                      <a:lnTo>
                        <a:pt x="838" y="144"/>
                      </a:lnTo>
                      <a:lnTo>
                        <a:pt x="820" y="173"/>
                      </a:lnTo>
                      <a:lnTo>
                        <a:pt x="797" y="199"/>
                      </a:lnTo>
                      <a:lnTo>
                        <a:pt x="772" y="223"/>
                      </a:lnTo>
                      <a:lnTo>
                        <a:pt x="744" y="245"/>
                      </a:lnTo>
                      <a:lnTo>
                        <a:pt x="712" y="263"/>
                      </a:lnTo>
                      <a:lnTo>
                        <a:pt x="679" y="279"/>
                      </a:lnTo>
                      <a:lnTo>
                        <a:pt x="642" y="292"/>
                      </a:lnTo>
                      <a:lnTo>
                        <a:pt x="605" y="304"/>
                      </a:lnTo>
                      <a:lnTo>
                        <a:pt x="565" y="312"/>
                      </a:lnTo>
                      <a:lnTo>
                        <a:pt x="524" y="318"/>
                      </a:lnTo>
                      <a:lnTo>
                        <a:pt x="480" y="322"/>
                      </a:lnTo>
                      <a:lnTo>
                        <a:pt x="437" y="323"/>
                      </a:lnTo>
                      <a:lnTo>
                        <a:pt x="393" y="322"/>
                      </a:lnTo>
                      <a:lnTo>
                        <a:pt x="349" y="318"/>
                      </a:lnTo>
                      <a:lnTo>
                        <a:pt x="308" y="312"/>
                      </a:lnTo>
                      <a:lnTo>
                        <a:pt x="268" y="304"/>
                      </a:lnTo>
                      <a:lnTo>
                        <a:pt x="230" y="292"/>
                      </a:lnTo>
                      <a:lnTo>
                        <a:pt x="194" y="279"/>
                      </a:lnTo>
                      <a:lnTo>
                        <a:pt x="160" y="263"/>
                      </a:lnTo>
                      <a:lnTo>
                        <a:pt x="129" y="245"/>
                      </a:lnTo>
                      <a:lnTo>
                        <a:pt x="101" y="223"/>
                      </a:lnTo>
                      <a:lnTo>
                        <a:pt x="75" y="199"/>
                      </a:lnTo>
                      <a:lnTo>
                        <a:pt x="53" y="173"/>
                      </a:lnTo>
                      <a:lnTo>
                        <a:pt x="35" y="144"/>
                      </a:lnTo>
                      <a:lnTo>
                        <a:pt x="20" y="112"/>
                      </a:lnTo>
                      <a:lnTo>
                        <a:pt x="9" y="77"/>
                      </a:lnTo>
                      <a:lnTo>
                        <a:pt x="2" y="39"/>
                      </a:lnTo>
                      <a:lnTo>
                        <a:pt x="0" y="0"/>
                      </a:lnTo>
                      <a:lnTo>
                        <a:pt x="288" y="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5" name="Freeform 1083"/>
                <p:cNvSpPr>
                  <a:spLocks/>
                </p:cNvSpPr>
                <p:nvPr/>
              </p:nvSpPr>
              <p:spPr bwMode="auto">
                <a:xfrm>
                  <a:off x="2888" y="4137"/>
                  <a:ext cx="168" cy="76"/>
                </a:xfrm>
                <a:custGeom>
                  <a:avLst/>
                  <a:gdLst>
                    <a:gd name="T0" fmla="*/ 0 w 1174"/>
                    <a:gd name="T1" fmla="*/ 0 h 609"/>
                    <a:gd name="T2" fmla="*/ 614 w 1174"/>
                    <a:gd name="T3" fmla="*/ 0 h 609"/>
                    <a:gd name="T4" fmla="*/ 614 w 1174"/>
                    <a:gd name="T5" fmla="*/ 97 h 609"/>
                    <a:gd name="T6" fmla="*/ 469 w 1174"/>
                    <a:gd name="T7" fmla="*/ 97 h 609"/>
                    <a:gd name="T8" fmla="*/ 669 w 1174"/>
                    <a:gd name="T9" fmla="*/ 461 h 609"/>
                    <a:gd name="T10" fmla="*/ 869 w 1174"/>
                    <a:gd name="T11" fmla="*/ 97 h 609"/>
                    <a:gd name="T12" fmla="*/ 750 w 1174"/>
                    <a:gd name="T13" fmla="*/ 97 h 609"/>
                    <a:gd name="T14" fmla="*/ 750 w 1174"/>
                    <a:gd name="T15" fmla="*/ 0 h 609"/>
                    <a:gd name="T16" fmla="*/ 1173 w 1174"/>
                    <a:gd name="T17" fmla="*/ 0 h 609"/>
                    <a:gd name="T18" fmla="*/ 1174 w 1174"/>
                    <a:gd name="T19" fmla="*/ 97 h 609"/>
                    <a:gd name="T20" fmla="*/ 1032 w 1174"/>
                    <a:gd name="T21" fmla="*/ 97 h 609"/>
                    <a:gd name="T22" fmla="*/ 753 w 1174"/>
                    <a:gd name="T23" fmla="*/ 609 h 609"/>
                    <a:gd name="T24" fmla="*/ 422 w 1174"/>
                    <a:gd name="T25" fmla="*/ 609 h 609"/>
                    <a:gd name="T26" fmla="*/ 140 w 1174"/>
                    <a:gd name="T27" fmla="*/ 97 h 609"/>
                    <a:gd name="T28" fmla="*/ 0 w 1174"/>
                    <a:gd name="T29" fmla="*/ 97 h 609"/>
                    <a:gd name="T30" fmla="*/ 0 w 1174"/>
                    <a:gd name="T3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74" h="609">
                      <a:moveTo>
                        <a:pt x="0" y="0"/>
                      </a:moveTo>
                      <a:lnTo>
                        <a:pt x="614" y="0"/>
                      </a:lnTo>
                      <a:lnTo>
                        <a:pt x="614" y="97"/>
                      </a:lnTo>
                      <a:lnTo>
                        <a:pt x="469" y="97"/>
                      </a:lnTo>
                      <a:lnTo>
                        <a:pt x="669" y="461"/>
                      </a:lnTo>
                      <a:lnTo>
                        <a:pt x="869" y="97"/>
                      </a:lnTo>
                      <a:lnTo>
                        <a:pt x="750" y="97"/>
                      </a:lnTo>
                      <a:lnTo>
                        <a:pt x="750" y="0"/>
                      </a:lnTo>
                      <a:lnTo>
                        <a:pt x="1173" y="0"/>
                      </a:lnTo>
                      <a:lnTo>
                        <a:pt x="1174" y="97"/>
                      </a:lnTo>
                      <a:lnTo>
                        <a:pt x="1032" y="97"/>
                      </a:lnTo>
                      <a:lnTo>
                        <a:pt x="753" y="609"/>
                      </a:lnTo>
                      <a:lnTo>
                        <a:pt x="422" y="609"/>
                      </a:lnTo>
                      <a:lnTo>
                        <a:pt x="140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6" name="Freeform 1084"/>
                <p:cNvSpPr>
                  <a:spLocks/>
                </p:cNvSpPr>
                <p:nvPr/>
              </p:nvSpPr>
              <p:spPr bwMode="auto">
                <a:xfrm>
                  <a:off x="3275" y="4137"/>
                  <a:ext cx="168" cy="76"/>
                </a:xfrm>
                <a:custGeom>
                  <a:avLst/>
                  <a:gdLst>
                    <a:gd name="T0" fmla="*/ 0 w 1173"/>
                    <a:gd name="T1" fmla="*/ 0 h 609"/>
                    <a:gd name="T2" fmla="*/ 614 w 1173"/>
                    <a:gd name="T3" fmla="*/ 0 h 609"/>
                    <a:gd name="T4" fmla="*/ 614 w 1173"/>
                    <a:gd name="T5" fmla="*/ 97 h 609"/>
                    <a:gd name="T6" fmla="*/ 469 w 1173"/>
                    <a:gd name="T7" fmla="*/ 97 h 609"/>
                    <a:gd name="T8" fmla="*/ 669 w 1173"/>
                    <a:gd name="T9" fmla="*/ 461 h 609"/>
                    <a:gd name="T10" fmla="*/ 869 w 1173"/>
                    <a:gd name="T11" fmla="*/ 97 h 609"/>
                    <a:gd name="T12" fmla="*/ 750 w 1173"/>
                    <a:gd name="T13" fmla="*/ 97 h 609"/>
                    <a:gd name="T14" fmla="*/ 750 w 1173"/>
                    <a:gd name="T15" fmla="*/ 0 h 609"/>
                    <a:gd name="T16" fmla="*/ 1172 w 1173"/>
                    <a:gd name="T17" fmla="*/ 0 h 609"/>
                    <a:gd name="T18" fmla="*/ 1173 w 1173"/>
                    <a:gd name="T19" fmla="*/ 97 h 609"/>
                    <a:gd name="T20" fmla="*/ 1033 w 1173"/>
                    <a:gd name="T21" fmla="*/ 97 h 609"/>
                    <a:gd name="T22" fmla="*/ 753 w 1173"/>
                    <a:gd name="T23" fmla="*/ 609 h 609"/>
                    <a:gd name="T24" fmla="*/ 421 w 1173"/>
                    <a:gd name="T25" fmla="*/ 609 h 609"/>
                    <a:gd name="T26" fmla="*/ 140 w 1173"/>
                    <a:gd name="T27" fmla="*/ 97 h 609"/>
                    <a:gd name="T28" fmla="*/ 0 w 1173"/>
                    <a:gd name="T29" fmla="*/ 97 h 609"/>
                    <a:gd name="T30" fmla="*/ 0 w 1173"/>
                    <a:gd name="T3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73" h="609">
                      <a:moveTo>
                        <a:pt x="0" y="0"/>
                      </a:moveTo>
                      <a:lnTo>
                        <a:pt x="614" y="0"/>
                      </a:lnTo>
                      <a:lnTo>
                        <a:pt x="614" y="97"/>
                      </a:lnTo>
                      <a:lnTo>
                        <a:pt x="469" y="97"/>
                      </a:lnTo>
                      <a:lnTo>
                        <a:pt x="669" y="461"/>
                      </a:lnTo>
                      <a:lnTo>
                        <a:pt x="869" y="97"/>
                      </a:lnTo>
                      <a:lnTo>
                        <a:pt x="750" y="97"/>
                      </a:lnTo>
                      <a:lnTo>
                        <a:pt x="750" y="0"/>
                      </a:lnTo>
                      <a:lnTo>
                        <a:pt x="1172" y="0"/>
                      </a:lnTo>
                      <a:lnTo>
                        <a:pt x="1173" y="97"/>
                      </a:lnTo>
                      <a:lnTo>
                        <a:pt x="1033" y="97"/>
                      </a:lnTo>
                      <a:lnTo>
                        <a:pt x="753" y="609"/>
                      </a:lnTo>
                      <a:lnTo>
                        <a:pt x="421" y="609"/>
                      </a:lnTo>
                      <a:lnTo>
                        <a:pt x="140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7" name="Freeform 1085"/>
                <p:cNvSpPr>
                  <a:spLocks/>
                </p:cNvSpPr>
                <p:nvPr/>
              </p:nvSpPr>
              <p:spPr bwMode="auto">
                <a:xfrm>
                  <a:off x="3176" y="4137"/>
                  <a:ext cx="121" cy="76"/>
                </a:xfrm>
                <a:custGeom>
                  <a:avLst/>
                  <a:gdLst>
                    <a:gd name="T0" fmla="*/ 0 w 850"/>
                    <a:gd name="T1" fmla="*/ 0 h 609"/>
                    <a:gd name="T2" fmla="*/ 569 w 850"/>
                    <a:gd name="T3" fmla="*/ 0 h 609"/>
                    <a:gd name="T4" fmla="*/ 569 w 850"/>
                    <a:gd name="T5" fmla="*/ 97 h 609"/>
                    <a:gd name="T6" fmla="*/ 428 w 850"/>
                    <a:gd name="T7" fmla="*/ 97 h 609"/>
                    <a:gd name="T8" fmla="*/ 428 w 850"/>
                    <a:gd name="T9" fmla="*/ 509 h 609"/>
                    <a:gd name="T10" fmla="*/ 570 w 850"/>
                    <a:gd name="T11" fmla="*/ 509 h 609"/>
                    <a:gd name="T12" fmla="*/ 574 w 850"/>
                    <a:gd name="T13" fmla="*/ 509 h 609"/>
                    <a:gd name="T14" fmla="*/ 584 w 850"/>
                    <a:gd name="T15" fmla="*/ 509 h 609"/>
                    <a:gd name="T16" fmla="*/ 598 w 850"/>
                    <a:gd name="T17" fmla="*/ 508 h 609"/>
                    <a:gd name="T18" fmla="*/ 615 w 850"/>
                    <a:gd name="T19" fmla="*/ 505 h 609"/>
                    <a:gd name="T20" fmla="*/ 633 w 850"/>
                    <a:gd name="T21" fmla="*/ 499 h 609"/>
                    <a:gd name="T22" fmla="*/ 655 w 850"/>
                    <a:gd name="T23" fmla="*/ 489 h 609"/>
                    <a:gd name="T24" fmla="*/ 677 w 850"/>
                    <a:gd name="T25" fmla="*/ 475 h 609"/>
                    <a:gd name="T26" fmla="*/ 698 w 850"/>
                    <a:gd name="T27" fmla="*/ 456 h 609"/>
                    <a:gd name="T28" fmla="*/ 717 w 850"/>
                    <a:gd name="T29" fmla="*/ 434 h 609"/>
                    <a:gd name="T30" fmla="*/ 731 w 850"/>
                    <a:gd name="T31" fmla="*/ 412 h 609"/>
                    <a:gd name="T32" fmla="*/ 741 w 850"/>
                    <a:gd name="T33" fmla="*/ 389 h 609"/>
                    <a:gd name="T34" fmla="*/ 747 w 850"/>
                    <a:gd name="T35" fmla="*/ 368 h 609"/>
                    <a:gd name="T36" fmla="*/ 751 w 850"/>
                    <a:gd name="T37" fmla="*/ 351 h 609"/>
                    <a:gd name="T38" fmla="*/ 753 w 850"/>
                    <a:gd name="T39" fmla="*/ 337 h 609"/>
                    <a:gd name="T40" fmla="*/ 753 w 850"/>
                    <a:gd name="T41" fmla="*/ 328 h 609"/>
                    <a:gd name="T42" fmla="*/ 753 w 850"/>
                    <a:gd name="T43" fmla="*/ 324 h 609"/>
                    <a:gd name="T44" fmla="*/ 850 w 850"/>
                    <a:gd name="T45" fmla="*/ 324 h 609"/>
                    <a:gd name="T46" fmla="*/ 850 w 850"/>
                    <a:gd name="T47" fmla="*/ 609 h 609"/>
                    <a:gd name="T48" fmla="*/ 0 w 850"/>
                    <a:gd name="T49" fmla="*/ 609 h 609"/>
                    <a:gd name="T50" fmla="*/ 0 w 850"/>
                    <a:gd name="T51" fmla="*/ 509 h 609"/>
                    <a:gd name="T52" fmla="*/ 141 w 850"/>
                    <a:gd name="T53" fmla="*/ 509 h 609"/>
                    <a:gd name="T54" fmla="*/ 141 w 850"/>
                    <a:gd name="T55" fmla="*/ 97 h 609"/>
                    <a:gd name="T56" fmla="*/ 0 w 850"/>
                    <a:gd name="T57" fmla="*/ 97 h 609"/>
                    <a:gd name="T58" fmla="*/ 0 w 850"/>
                    <a:gd name="T59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850" h="609">
                      <a:moveTo>
                        <a:pt x="0" y="0"/>
                      </a:moveTo>
                      <a:lnTo>
                        <a:pt x="569" y="0"/>
                      </a:lnTo>
                      <a:lnTo>
                        <a:pt x="569" y="97"/>
                      </a:lnTo>
                      <a:lnTo>
                        <a:pt x="428" y="97"/>
                      </a:lnTo>
                      <a:lnTo>
                        <a:pt x="428" y="509"/>
                      </a:lnTo>
                      <a:lnTo>
                        <a:pt x="570" y="509"/>
                      </a:lnTo>
                      <a:lnTo>
                        <a:pt x="574" y="509"/>
                      </a:lnTo>
                      <a:lnTo>
                        <a:pt x="584" y="509"/>
                      </a:lnTo>
                      <a:lnTo>
                        <a:pt x="598" y="508"/>
                      </a:lnTo>
                      <a:lnTo>
                        <a:pt x="615" y="505"/>
                      </a:lnTo>
                      <a:lnTo>
                        <a:pt x="633" y="499"/>
                      </a:lnTo>
                      <a:lnTo>
                        <a:pt x="655" y="489"/>
                      </a:lnTo>
                      <a:lnTo>
                        <a:pt x="677" y="475"/>
                      </a:lnTo>
                      <a:lnTo>
                        <a:pt x="698" y="456"/>
                      </a:lnTo>
                      <a:lnTo>
                        <a:pt x="717" y="434"/>
                      </a:lnTo>
                      <a:lnTo>
                        <a:pt x="731" y="412"/>
                      </a:lnTo>
                      <a:lnTo>
                        <a:pt x="741" y="389"/>
                      </a:lnTo>
                      <a:lnTo>
                        <a:pt x="747" y="368"/>
                      </a:lnTo>
                      <a:lnTo>
                        <a:pt x="751" y="351"/>
                      </a:lnTo>
                      <a:lnTo>
                        <a:pt x="753" y="337"/>
                      </a:lnTo>
                      <a:lnTo>
                        <a:pt x="753" y="328"/>
                      </a:lnTo>
                      <a:lnTo>
                        <a:pt x="753" y="324"/>
                      </a:lnTo>
                      <a:lnTo>
                        <a:pt x="850" y="324"/>
                      </a:lnTo>
                      <a:lnTo>
                        <a:pt x="850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1" y="509"/>
                      </a:lnTo>
                      <a:lnTo>
                        <a:pt x="141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</p:grpSp>
        </p:grpSp>
        <p:grpSp>
          <p:nvGrpSpPr>
            <p:cNvPr id="5" name="Group 1086"/>
            <p:cNvGrpSpPr>
              <a:grpSpLocks/>
            </p:cNvGrpSpPr>
            <p:nvPr/>
          </p:nvGrpSpPr>
          <p:grpSpPr bwMode="auto">
            <a:xfrm>
              <a:off x="847" y="725"/>
              <a:ext cx="2610" cy="150"/>
              <a:chOff x="2888" y="4135"/>
              <a:chExt cx="1436" cy="80"/>
            </a:xfrm>
          </p:grpSpPr>
          <p:sp>
            <p:nvSpPr>
              <p:cNvPr id="9279" name="Freeform 1087"/>
              <p:cNvSpPr>
                <a:spLocks/>
              </p:cNvSpPr>
              <p:nvPr/>
            </p:nvSpPr>
            <p:spPr bwMode="auto">
              <a:xfrm>
                <a:off x="4205" y="4177"/>
                <a:ext cx="47" cy="13"/>
              </a:xfrm>
              <a:custGeom>
                <a:avLst/>
                <a:gdLst>
                  <a:gd name="T0" fmla="*/ 2 w 329"/>
                  <a:gd name="T1" fmla="*/ 0 h 98"/>
                  <a:gd name="T2" fmla="*/ 329 w 329"/>
                  <a:gd name="T3" fmla="*/ 0 h 98"/>
                  <a:gd name="T4" fmla="*/ 326 w 329"/>
                  <a:gd name="T5" fmla="*/ 98 h 98"/>
                  <a:gd name="T6" fmla="*/ 0 w 329"/>
                  <a:gd name="T7" fmla="*/ 98 h 98"/>
                  <a:gd name="T8" fmla="*/ 2 w 329"/>
                  <a:gd name="T9" fmla="*/ 0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9" h="98">
                    <a:moveTo>
                      <a:pt x="2" y="0"/>
                    </a:moveTo>
                    <a:lnTo>
                      <a:pt x="329" y="0"/>
                    </a:lnTo>
                    <a:lnTo>
                      <a:pt x="326" y="98"/>
                    </a:lnTo>
                    <a:lnTo>
                      <a:pt x="0" y="98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33CC">
                  <a:alpha val="50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>
                <a:scene3d>
                  <a:camera prst="orthographicFront"/>
                  <a:lightRig rig="threePt" dir="t"/>
                </a:scene3d>
                <a:sp3d/>
              </a:bodyPr>
              <a:lstStyle/>
              <a:p>
                <a:endParaRPr lang="en-US">
                  <a:effectLst/>
                </a:endParaRPr>
              </a:p>
            </p:txBody>
          </p:sp>
          <p:grpSp>
            <p:nvGrpSpPr>
              <p:cNvPr id="6" name="Group 1088"/>
              <p:cNvGrpSpPr>
                <a:grpSpLocks/>
              </p:cNvGrpSpPr>
              <p:nvPr/>
            </p:nvGrpSpPr>
            <p:grpSpPr bwMode="auto">
              <a:xfrm>
                <a:off x="2888" y="4135"/>
                <a:ext cx="1436" cy="80"/>
                <a:chOff x="2888" y="4135"/>
                <a:chExt cx="1436" cy="80"/>
              </a:xfrm>
            </p:grpSpPr>
            <p:sp>
              <p:nvSpPr>
                <p:cNvPr id="9281" name="Freeform 1089"/>
                <p:cNvSpPr>
                  <a:spLocks/>
                </p:cNvSpPr>
                <p:nvPr/>
              </p:nvSpPr>
              <p:spPr bwMode="auto">
                <a:xfrm>
                  <a:off x="3047" y="4135"/>
                  <a:ext cx="125" cy="40"/>
                </a:xfrm>
                <a:custGeom>
                  <a:avLst/>
                  <a:gdLst>
                    <a:gd name="T0" fmla="*/ 584 w 876"/>
                    <a:gd name="T1" fmla="*/ 292 h 317"/>
                    <a:gd name="T2" fmla="*/ 578 w 876"/>
                    <a:gd name="T3" fmla="*/ 245 h 317"/>
                    <a:gd name="T4" fmla="*/ 568 w 876"/>
                    <a:gd name="T5" fmla="*/ 205 h 317"/>
                    <a:gd name="T6" fmla="*/ 552 w 876"/>
                    <a:gd name="T7" fmla="*/ 171 h 317"/>
                    <a:gd name="T8" fmla="*/ 531 w 876"/>
                    <a:gd name="T9" fmla="*/ 144 h 317"/>
                    <a:gd name="T10" fmla="*/ 507 w 876"/>
                    <a:gd name="T11" fmla="*/ 123 h 317"/>
                    <a:gd name="T12" fmla="*/ 481 w 876"/>
                    <a:gd name="T13" fmla="*/ 109 h 317"/>
                    <a:gd name="T14" fmla="*/ 452 w 876"/>
                    <a:gd name="T15" fmla="*/ 102 h 317"/>
                    <a:gd name="T16" fmla="*/ 423 w 876"/>
                    <a:gd name="T17" fmla="*/ 102 h 317"/>
                    <a:gd name="T18" fmla="*/ 395 w 876"/>
                    <a:gd name="T19" fmla="*/ 109 h 317"/>
                    <a:gd name="T20" fmla="*/ 369 w 876"/>
                    <a:gd name="T21" fmla="*/ 123 h 317"/>
                    <a:gd name="T22" fmla="*/ 345 w 876"/>
                    <a:gd name="T23" fmla="*/ 144 h 317"/>
                    <a:gd name="T24" fmla="*/ 325 w 876"/>
                    <a:gd name="T25" fmla="*/ 171 h 317"/>
                    <a:gd name="T26" fmla="*/ 308 w 876"/>
                    <a:gd name="T27" fmla="*/ 205 h 317"/>
                    <a:gd name="T28" fmla="*/ 296 w 876"/>
                    <a:gd name="T29" fmla="*/ 245 h 317"/>
                    <a:gd name="T30" fmla="*/ 291 w 876"/>
                    <a:gd name="T31" fmla="*/ 292 h 317"/>
                    <a:gd name="T32" fmla="*/ 0 w 876"/>
                    <a:gd name="T33" fmla="*/ 317 h 317"/>
                    <a:gd name="T34" fmla="*/ 9 w 876"/>
                    <a:gd name="T35" fmla="*/ 242 h 317"/>
                    <a:gd name="T36" fmla="*/ 35 w 876"/>
                    <a:gd name="T37" fmla="*/ 177 h 317"/>
                    <a:gd name="T38" fmla="*/ 78 w 876"/>
                    <a:gd name="T39" fmla="*/ 123 h 317"/>
                    <a:gd name="T40" fmla="*/ 132 w 876"/>
                    <a:gd name="T41" fmla="*/ 78 h 317"/>
                    <a:gd name="T42" fmla="*/ 197 w 876"/>
                    <a:gd name="T43" fmla="*/ 44 h 317"/>
                    <a:gd name="T44" fmla="*/ 271 w 876"/>
                    <a:gd name="T45" fmla="*/ 19 h 317"/>
                    <a:gd name="T46" fmla="*/ 353 w 876"/>
                    <a:gd name="T47" fmla="*/ 5 h 317"/>
                    <a:gd name="T48" fmla="*/ 439 w 876"/>
                    <a:gd name="T49" fmla="*/ 0 h 317"/>
                    <a:gd name="T50" fmla="*/ 524 w 876"/>
                    <a:gd name="T51" fmla="*/ 5 h 317"/>
                    <a:gd name="T52" fmla="*/ 605 w 876"/>
                    <a:gd name="T53" fmla="*/ 19 h 317"/>
                    <a:gd name="T54" fmla="*/ 680 w 876"/>
                    <a:gd name="T55" fmla="*/ 44 h 317"/>
                    <a:gd name="T56" fmla="*/ 745 w 876"/>
                    <a:gd name="T57" fmla="*/ 78 h 317"/>
                    <a:gd name="T58" fmla="*/ 800 w 876"/>
                    <a:gd name="T59" fmla="*/ 123 h 317"/>
                    <a:gd name="T60" fmla="*/ 841 w 876"/>
                    <a:gd name="T61" fmla="*/ 177 h 317"/>
                    <a:gd name="T62" fmla="*/ 867 w 876"/>
                    <a:gd name="T63" fmla="*/ 242 h 317"/>
                    <a:gd name="T64" fmla="*/ 876 w 876"/>
                    <a:gd name="T65" fmla="*/ 317 h 3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6" h="317">
                      <a:moveTo>
                        <a:pt x="585" y="317"/>
                      </a:moveTo>
                      <a:lnTo>
                        <a:pt x="584" y="292"/>
                      </a:lnTo>
                      <a:lnTo>
                        <a:pt x="582" y="268"/>
                      </a:lnTo>
                      <a:lnTo>
                        <a:pt x="578" y="245"/>
                      </a:lnTo>
                      <a:lnTo>
                        <a:pt x="573" y="225"/>
                      </a:lnTo>
                      <a:lnTo>
                        <a:pt x="568" y="205"/>
                      </a:lnTo>
                      <a:lnTo>
                        <a:pt x="560" y="187"/>
                      </a:lnTo>
                      <a:lnTo>
                        <a:pt x="552" y="171"/>
                      </a:lnTo>
                      <a:lnTo>
                        <a:pt x="541" y="157"/>
                      </a:lnTo>
                      <a:lnTo>
                        <a:pt x="531" y="144"/>
                      </a:lnTo>
                      <a:lnTo>
                        <a:pt x="520" y="133"/>
                      </a:lnTo>
                      <a:lnTo>
                        <a:pt x="507" y="123"/>
                      </a:lnTo>
                      <a:lnTo>
                        <a:pt x="495" y="116"/>
                      </a:lnTo>
                      <a:lnTo>
                        <a:pt x="481" y="109"/>
                      </a:lnTo>
                      <a:lnTo>
                        <a:pt x="467" y="104"/>
                      </a:lnTo>
                      <a:lnTo>
                        <a:pt x="452" y="102"/>
                      </a:lnTo>
                      <a:lnTo>
                        <a:pt x="438" y="101"/>
                      </a:lnTo>
                      <a:lnTo>
                        <a:pt x="423" y="102"/>
                      </a:lnTo>
                      <a:lnTo>
                        <a:pt x="409" y="104"/>
                      </a:lnTo>
                      <a:lnTo>
                        <a:pt x="395" y="109"/>
                      </a:lnTo>
                      <a:lnTo>
                        <a:pt x="382" y="116"/>
                      </a:lnTo>
                      <a:lnTo>
                        <a:pt x="369" y="123"/>
                      </a:lnTo>
                      <a:lnTo>
                        <a:pt x="357" y="133"/>
                      </a:lnTo>
                      <a:lnTo>
                        <a:pt x="345" y="144"/>
                      </a:lnTo>
                      <a:lnTo>
                        <a:pt x="335" y="157"/>
                      </a:lnTo>
                      <a:lnTo>
                        <a:pt x="325" y="171"/>
                      </a:lnTo>
                      <a:lnTo>
                        <a:pt x="316" y="187"/>
                      </a:lnTo>
                      <a:lnTo>
                        <a:pt x="308" y="205"/>
                      </a:lnTo>
                      <a:lnTo>
                        <a:pt x="302" y="225"/>
                      </a:lnTo>
                      <a:lnTo>
                        <a:pt x="296" y="245"/>
                      </a:lnTo>
                      <a:lnTo>
                        <a:pt x="293" y="268"/>
                      </a:lnTo>
                      <a:lnTo>
                        <a:pt x="291" y="292"/>
                      </a:lnTo>
                      <a:lnTo>
                        <a:pt x="290" y="317"/>
                      </a:lnTo>
                      <a:lnTo>
                        <a:pt x="0" y="317"/>
                      </a:lnTo>
                      <a:lnTo>
                        <a:pt x="2" y="278"/>
                      </a:lnTo>
                      <a:lnTo>
                        <a:pt x="9" y="242"/>
                      </a:lnTo>
                      <a:lnTo>
                        <a:pt x="21" y="208"/>
                      </a:lnTo>
                      <a:lnTo>
                        <a:pt x="35" y="177"/>
                      </a:lnTo>
                      <a:lnTo>
                        <a:pt x="55" y="149"/>
                      </a:lnTo>
                      <a:lnTo>
                        <a:pt x="78" y="123"/>
                      </a:lnTo>
                      <a:lnTo>
                        <a:pt x="103" y="99"/>
                      </a:lnTo>
                      <a:lnTo>
                        <a:pt x="132" y="78"/>
                      </a:lnTo>
                      <a:lnTo>
                        <a:pt x="163" y="60"/>
                      </a:lnTo>
                      <a:lnTo>
                        <a:pt x="197" y="44"/>
                      </a:lnTo>
                      <a:lnTo>
                        <a:pt x="234" y="31"/>
                      </a:lnTo>
                      <a:lnTo>
                        <a:pt x="271" y="19"/>
                      </a:lnTo>
                      <a:lnTo>
                        <a:pt x="311" y="11"/>
                      </a:lnTo>
                      <a:lnTo>
                        <a:pt x="353" y="5"/>
                      </a:lnTo>
                      <a:lnTo>
                        <a:pt x="395" y="1"/>
                      </a:lnTo>
                      <a:lnTo>
                        <a:pt x="439" y="0"/>
                      </a:lnTo>
                      <a:lnTo>
                        <a:pt x="482" y="1"/>
                      </a:lnTo>
                      <a:lnTo>
                        <a:pt x="524" y="5"/>
                      </a:lnTo>
                      <a:lnTo>
                        <a:pt x="566" y="11"/>
                      </a:lnTo>
                      <a:lnTo>
                        <a:pt x="605" y="19"/>
                      </a:lnTo>
                      <a:lnTo>
                        <a:pt x="644" y="31"/>
                      </a:lnTo>
                      <a:lnTo>
                        <a:pt x="680" y="44"/>
                      </a:lnTo>
                      <a:lnTo>
                        <a:pt x="713" y="60"/>
                      </a:lnTo>
                      <a:lnTo>
                        <a:pt x="745" y="78"/>
                      </a:lnTo>
                      <a:lnTo>
                        <a:pt x="774" y="99"/>
                      </a:lnTo>
                      <a:lnTo>
                        <a:pt x="800" y="123"/>
                      </a:lnTo>
                      <a:lnTo>
                        <a:pt x="822" y="149"/>
                      </a:lnTo>
                      <a:lnTo>
                        <a:pt x="841" y="177"/>
                      </a:lnTo>
                      <a:lnTo>
                        <a:pt x="856" y="208"/>
                      </a:lnTo>
                      <a:lnTo>
                        <a:pt x="867" y="242"/>
                      </a:lnTo>
                      <a:lnTo>
                        <a:pt x="874" y="278"/>
                      </a:lnTo>
                      <a:lnTo>
                        <a:pt x="876" y="317"/>
                      </a:lnTo>
                      <a:lnTo>
                        <a:pt x="585" y="317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2" name="Freeform 1090"/>
                <p:cNvSpPr>
                  <a:spLocks/>
                </p:cNvSpPr>
                <p:nvPr/>
              </p:nvSpPr>
              <p:spPr bwMode="auto">
                <a:xfrm>
                  <a:off x="3433" y="4135"/>
                  <a:ext cx="125" cy="40"/>
                </a:xfrm>
                <a:custGeom>
                  <a:avLst/>
                  <a:gdLst>
                    <a:gd name="T0" fmla="*/ 582 w 874"/>
                    <a:gd name="T1" fmla="*/ 292 h 317"/>
                    <a:gd name="T2" fmla="*/ 576 w 874"/>
                    <a:gd name="T3" fmla="*/ 245 h 317"/>
                    <a:gd name="T4" fmla="*/ 565 w 874"/>
                    <a:gd name="T5" fmla="*/ 205 h 317"/>
                    <a:gd name="T6" fmla="*/ 549 w 874"/>
                    <a:gd name="T7" fmla="*/ 171 h 317"/>
                    <a:gd name="T8" fmla="*/ 529 w 874"/>
                    <a:gd name="T9" fmla="*/ 144 h 317"/>
                    <a:gd name="T10" fmla="*/ 505 w 874"/>
                    <a:gd name="T11" fmla="*/ 123 h 317"/>
                    <a:gd name="T12" fmla="*/ 479 w 874"/>
                    <a:gd name="T13" fmla="*/ 109 h 317"/>
                    <a:gd name="T14" fmla="*/ 452 w 874"/>
                    <a:gd name="T15" fmla="*/ 102 h 317"/>
                    <a:gd name="T16" fmla="*/ 422 w 874"/>
                    <a:gd name="T17" fmla="*/ 102 h 317"/>
                    <a:gd name="T18" fmla="*/ 394 w 874"/>
                    <a:gd name="T19" fmla="*/ 109 h 317"/>
                    <a:gd name="T20" fmla="*/ 368 w 874"/>
                    <a:gd name="T21" fmla="*/ 123 h 317"/>
                    <a:gd name="T22" fmla="*/ 344 w 874"/>
                    <a:gd name="T23" fmla="*/ 144 h 317"/>
                    <a:gd name="T24" fmla="*/ 323 w 874"/>
                    <a:gd name="T25" fmla="*/ 171 h 317"/>
                    <a:gd name="T26" fmla="*/ 307 w 874"/>
                    <a:gd name="T27" fmla="*/ 205 h 317"/>
                    <a:gd name="T28" fmla="*/ 296 w 874"/>
                    <a:gd name="T29" fmla="*/ 245 h 317"/>
                    <a:gd name="T30" fmla="*/ 289 w 874"/>
                    <a:gd name="T31" fmla="*/ 292 h 317"/>
                    <a:gd name="T32" fmla="*/ 0 w 874"/>
                    <a:gd name="T33" fmla="*/ 317 h 317"/>
                    <a:gd name="T34" fmla="*/ 9 w 874"/>
                    <a:gd name="T35" fmla="*/ 242 h 317"/>
                    <a:gd name="T36" fmla="*/ 35 w 874"/>
                    <a:gd name="T37" fmla="*/ 177 h 317"/>
                    <a:gd name="T38" fmla="*/ 76 w 874"/>
                    <a:gd name="T39" fmla="*/ 123 h 317"/>
                    <a:gd name="T40" fmla="*/ 131 w 874"/>
                    <a:gd name="T41" fmla="*/ 78 h 317"/>
                    <a:gd name="T42" fmla="*/ 196 w 874"/>
                    <a:gd name="T43" fmla="*/ 44 h 317"/>
                    <a:gd name="T44" fmla="*/ 271 w 874"/>
                    <a:gd name="T45" fmla="*/ 19 h 317"/>
                    <a:gd name="T46" fmla="*/ 352 w 874"/>
                    <a:gd name="T47" fmla="*/ 5 h 317"/>
                    <a:gd name="T48" fmla="*/ 437 w 874"/>
                    <a:gd name="T49" fmla="*/ 0 h 317"/>
                    <a:gd name="T50" fmla="*/ 523 w 874"/>
                    <a:gd name="T51" fmla="*/ 5 h 317"/>
                    <a:gd name="T52" fmla="*/ 603 w 874"/>
                    <a:gd name="T53" fmla="*/ 19 h 317"/>
                    <a:gd name="T54" fmla="*/ 678 w 874"/>
                    <a:gd name="T55" fmla="*/ 44 h 317"/>
                    <a:gd name="T56" fmla="*/ 742 w 874"/>
                    <a:gd name="T57" fmla="*/ 78 h 317"/>
                    <a:gd name="T58" fmla="*/ 797 w 874"/>
                    <a:gd name="T59" fmla="*/ 123 h 317"/>
                    <a:gd name="T60" fmla="*/ 838 w 874"/>
                    <a:gd name="T61" fmla="*/ 177 h 317"/>
                    <a:gd name="T62" fmla="*/ 864 w 874"/>
                    <a:gd name="T63" fmla="*/ 242 h 317"/>
                    <a:gd name="T64" fmla="*/ 874 w 874"/>
                    <a:gd name="T65" fmla="*/ 317 h 3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4" h="317">
                      <a:moveTo>
                        <a:pt x="583" y="317"/>
                      </a:moveTo>
                      <a:lnTo>
                        <a:pt x="582" y="292"/>
                      </a:lnTo>
                      <a:lnTo>
                        <a:pt x="580" y="268"/>
                      </a:lnTo>
                      <a:lnTo>
                        <a:pt x="576" y="245"/>
                      </a:lnTo>
                      <a:lnTo>
                        <a:pt x="572" y="225"/>
                      </a:lnTo>
                      <a:lnTo>
                        <a:pt x="565" y="205"/>
                      </a:lnTo>
                      <a:lnTo>
                        <a:pt x="558" y="187"/>
                      </a:lnTo>
                      <a:lnTo>
                        <a:pt x="549" y="171"/>
                      </a:lnTo>
                      <a:lnTo>
                        <a:pt x="540" y="157"/>
                      </a:lnTo>
                      <a:lnTo>
                        <a:pt x="529" y="144"/>
                      </a:lnTo>
                      <a:lnTo>
                        <a:pt x="518" y="133"/>
                      </a:lnTo>
                      <a:lnTo>
                        <a:pt x="505" y="123"/>
                      </a:lnTo>
                      <a:lnTo>
                        <a:pt x="493" y="116"/>
                      </a:lnTo>
                      <a:lnTo>
                        <a:pt x="479" y="109"/>
                      </a:lnTo>
                      <a:lnTo>
                        <a:pt x="466" y="104"/>
                      </a:lnTo>
                      <a:lnTo>
                        <a:pt x="452" y="102"/>
                      </a:lnTo>
                      <a:lnTo>
                        <a:pt x="437" y="101"/>
                      </a:lnTo>
                      <a:lnTo>
                        <a:pt x="422" y="102"/>
                      </a:lnTo>
                      <a:lnTo>
                        <a:pt x="409" y="104"/>
                      </a:lnTo>
                      <a:lnTo>
                        <a:pt x="394" y="109"/>
                      </a:lnTo>
                      <a:lnTo>
                        <a:pt x="381" y="116"/>
                      </a:lnTo>
                      <a:lnTo>
                        <a:pt x="368" y="123"/>
                      </a:lnTo>
                      <a:lnTo>
                        <a:pt x="355" y="133"/>
                      </a:lnTo>
                      <a:lnTo>
                        <a:pt x="344" y="144"/>
                      </a:lnTo>
                      <a:lnTo>
                        <a:pt x="333" y="157"/>
                      </a:lnTo>
                      <a:lnTo>
                        <a:pt x="323" y="171"/>
                      </a:lnTo>
                      <a:lnTo>
                        <a:pt x="315" y="187"/>
                      </a:lnTo>
                      <a:lnTo>
                        <a:pt x="307" y="205"/>
                      </a:lnTo>
                      <a:lnTo>
                        <a:pt x="300" y="225"/>
                      </a:lnTo>
                      <a:lnTo>
                        <a:pt x="296" y="245"/>
                      </a:lnTo>
                      <a:lnTo>
                        <a:pt x="291" y="268"/>
                      </a:lnTo>
                      <a:lnTo>
                        <a:pt x="289" y="292"/>
                      </a:lnTo>
                      <a:lnTo>
                        <a:pt x="288" y="317"/>
                      </a:lnTo>
                      <a:lnTo>
                        <a:pt x="0" y="317"/>
                      </a:lnTo>
                      <a:lnTo>
                        <a:pt x="2" y="278"/>
                      </a:lnTo>
                      <a:lnTo>
                        <a:pt x="9" y="242"/>
                      </a:lnTo>
                      <a:lnTo>
                        <a:pt x="20" y="208"/>
                      </a:lnTo>
                      <a:lnTo>
                        <a:pt x="35" y="177"/>
                      </a:lnTo>
                      <a:lnTo>
                        <a:pt x="54" y="149"/>
                      </a:lnTo>
                      <a:lnTo>
                        <a:pt x="76" y="123"/>
                      </a:lnTo>
                      <a:lnTo>
                        <a:pt x="102" y="99"/>
                      </a:lnTo>
                      <a:lnTo>
                        <a:pt x="131" y="78"/>
                      </a:lnTo>
                      <a:lnTo>
                        <a:pt x="162" y="60"/>
                      </a:lnTo>
                      <a:lnTo>
                        <a:pt x="196" y="44"/>
                      </a:lnTo>
                      <a:lnTo>
                        <a:pt x="232" y="31"/>
                      </a:lnTo>
                      <a:lnTo>
                        <a:pt x="271" y="19"/>
                      </a:lnTo>
                      <a:lnTo>
                        <a:pt x="309" y="11"/>
                      </a:lnTo>
                      <a:lnTo>
                        <a:pt x="352" y="5"/>
                      </a:lnTo>
                      <a:lnTo>
                        <a:pt x="394" y="1"/>
                      </a:lnTo>
                      <a:lnTo>
                        <a:pt x="437" y="0"/>
                      </a:lnTo>
                      <a:lnTo>
                        <a:pt x="480" y="1"/>
                      </a:lnTo>
                      <a:lnTo>
                        <a:pt x="523" y="5"/>
                      </a:lnTo>
                      <a:lnTo>
                        <a:pt x="564" y="11"/>
                      </a:lnTo>
                      <a:lnTo>
                        <a:pt x="603" y="19"/>
                      </a:lnTo>
                      <a:lnTo>
                        <a:pt x="641" y="31"/>
                      </a:lnTo>
                      <a:lnTo>
                        <a:pt x="678" y="44"/>
                      </a:lnTo>
                      <a:lnTo>
                        <a:pt x="711" y="60"/>
                      </a:lnTo>
                      <a:lnTo>
                        <a:pt x="742" y="78"/>
                      </a:lnTo>
                      <a:lnTo>
                        <a:pt x="771" y="99"/>
                      </a:lnTo>
                      <a:lnTo>
                        <a:pt x="797" y="123"/>
                      </a:lnTo>
                      <a:lnTo>
                        <a:pt x="819" y="149"/>
                      </a:lnTo>
                      <a:lnTo>
                        <a:pt x="838" y="177"/>
                      </a:lnTo>
                      <a:lnTo>
                        <a:pt x="853" y="208"/>
                      </a:lnTo>
                      <a:lnTo>
                        <a:pt x="864" y="242"/>
                      </a:lnTo>
                      <a:lnTo>
                        <a:pt x="871" y="278"/>
                      </a:lnTo>
                      <a:lnTo>
                        <a:pt x="874" y="317"/>
                      </a:lnTo>
                      <a:lnTo>
                        <a:pt x="583" y="317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3" name="Freeform 1091"/>
                <p:cNvSpPr>
                  <a:spLocks/>
                </p:cNvSpPr>
                <p:nvPr/>
              </p:nvSpPr>
              <p:spPr bwMode="auto">
                <a:xfrm>
                  <a:off x="4156" y="4137"/>
                  <a:ext cx="168" cy="76"/>
                </a:xfrm>
                <a:custGeom>
                  <a:avLst/>
                  <a:gdLst>
                    <a:gd name="T0" fmla="*/ 1174 w 1174"/>
                    <a:gd name="T1" fmla="*/ 609 h 609"/>
                    <a:gd name="T2" fmla="*/ 560 w 1174"/>
                    <a:gd name="T3" fmla="*/ 609 h 609"/>
                    <a:gd name="T4" fmla="*/ 560 w 1174"/>
                    <a:gd name="T5" fmla="*/ 509 h 609"/>
                    <a:gd name="T6" fmla="*/ 705 w 1174"/>
                    <a:gd name="T7" fmla="*/ 509 h 609"/>
                    <a:gd name="T8" fmla="*/ 505 w 1174"/>
                    <a:gd name="T9" fmla="*/ 146 h 609"/>
                    <a:gd name="T10" fmla="*/ 305 w 1174"/>
                    <a:gd name="T11" fmla="*/ 509 h 609"/>
                    <a:gd name="T12" fmla="*/ 425 w 1174"/>
                    <a:gd name="T13" fmla="*/ 509 h 609"/>
                    <a:gd name="T14" fmla="*/ 424 w 1174"/>
                    <a:gd name="T15" fmla="*/ 609 h 609"/>
                    <a:gd name="T16" fmla="*/ 0 w 1174"/>
                    <a:gd name="T17" fmla="*/ 609 h 609"/>
                    <a:gd name="T18" fmla="*/ 0 w 1174"/>
                    <a:gd name="T19" fmla="*/ 509 h 609"/>
                    <a:gd name="T20" fmla="*/ 142 w 1174"/>
                    <a:gd name="T21" fmla="*/ 509 h 609"/>
                    <a:gd name="T22" fmla="*/ 421 w 1174"/>
                    <a:gd name="T23" fmla="*/ 0 h 609"/>
                    <a:gd name="T24" fmla="*/ 752 w 1174"/>
                    <a:gd name="T25" fmla="*/ 0 h 609"/>
                    <a:gd name="T26" fmla="*/ 1034 w 1174"/>
                    <a:gd name="T27" fmla="*/ 509 h 609"/>
                    <a:gd name="T28" fmla="*/ 1174 w 1174"/>
                    <a:gd name="T29" fmla="*/ 509 h 609"/>
                    <a:gd name="T30" fmla="*/ 1174 w 1174"/>
                    <a:gd name="T31" fmla="*/ 609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74" h="609">
                      <a:moveTo>
                        <a:pt x="1174" y="609"/>
                      </a:moveTo>
                      <a:lnTo>
                        <a:pt x="560" y="609"/>
                      </a:lnTo>
                      <a:lnTo>
                        <a:pt x="560" y="509"/>
                      </a:lnTo>
                      <a:lnTo>
                        <a:pt x="705" y="509"/>
                      </a:lnTo>
                      <a:lnTo>
                        <a:pt x="505" y="146"/>
                      </a:lnTo>
                      <a:lnTo>
                        <a:pt x="305" y="509"/>
                      </a:lnTo>
                      <a:lnTo>
                        <a:pt x="425" y="509"/>
                      </a:lnTo>
                      <a:lnTo>
                        <a:pt x="424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2" y="509"/>
                      </a:lnTo>
                      <a:lnTo>
                        <a:pt x="421" y="0"/>
                      </a:lnTo>
                      <a:lnTo>
                        <a:pt x="752" y="0"/>
                      </a:lnTo>
                      <a:lnTo>
                        <a:pt x="1034" y="509"/>
                      </a:lnTo>
                      <a:lnTo>
                        <a:pt x="1174" y="509"/>
                      </a:lnTo>
                      <a:lnTo>
                        <a:pt x="1174" y="609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4" name="Freeform 1092"/>
                <p:cNvSpPr>
                  <a:spLocks/>
                </p:cNvSpPr>
                <p:nvPr/>
              </p:nvSpPr>
              <p:spPr bwMode="auto">
                <a:xfrm>
                  <a:off x="4047" y="4137"/>
                  <a:ext cx="123" cy="76"/>
                </a:xfrm>
                <a:custGeom>
                  <a:avLst/>
                  <a:gdLst>
                    <a:gd name="T0" fmla="*/ 0 w 855"/>
                    <a:gd name="T1" fmla="*/ 217 h 609"/>
                    <a:gd name="T2" fmla="*/ 0 w 855"/>
                    <a:gd name="T3" fmla="*/ 0 h 609"/>
                    <a:gd name="T4" fmla="*/ 855 w 855"/>
                    <a:gd name="T5" fmla="*/ 0 h 609"/>
                    <a:gd name="T6" fmla="*/ 855 w 855"/>
                    <a:gd name="T7" fmla="*/ 217 h 609"/>
                    <a:gd name="T8" fmla="*/ 774 w 855"/>
                    <a:gd name="T9" fmla="*/ 217 h 609"/>
                    <a:gd name="T10" fmla="*/ 774 w 855"/>
                    <a:gd name="T11" fmla="*/ 214 h 609"/>
                    <a:gd name="T12" fmla="*/ 773 w 855"/>
                    <a:gd name="T13" fmla="*/ 205 h 609"/>
                    <a:gd name="T14" fmla="*/ 770 w 855"/>
                    <a:gd name="T15" fmla="*/ 193 h 609"/>
                    <a:gd name="T16" fmla="*/ 766 w 855"/>
                    <a:gd name="T17" fmla="*/ 177 h 609"/>
                    <a:gd name="T18" fmla="*/ 759 w 855"/>
                    <a:gd name="T19" fmla="*/ 160 h 609"/>
                    <a:gd name="T20" fmla="*/ 749 w 855"/>
                    <a:gd name="T21" fmla="*/ 143 h 609"/>
                    <a:gd name="T22" fmla="*/ 736 w 855"/>
                    <a:gd name="T23" fmla="*/ 127 h 609"/>
                    <a:gd name="T24" fmla="*/ 719 w 855"/>
                    <a:gd name="T25" fmla="*/ 115 h 609"/>
                    <a:gd name="T26" fmla="*/ 711 w 855"/>
                    <a:gd name="T27" fmla="*/ 111 h 609"/>
                    <a:gd name="T28" fmla="*/ 702 w 855"/>
                    <a:gd name="T29" fmla="*/ 107 h 609"/>
                    <a:gd name="T30" fmla="*/ 694 w 855"/>
                    <a:gd name="T31" fmla="*/ 104 h 609"/>
                    <a:gd name="T32" fmla="*/ 685 w 855"/>
                    <a:gd name="T33" fmla="*/ 102 h 609"/>
                    <a:gd name="T34" fmla="*/ 677 w 855"/>
                    <a:gd name="T35" fmla="*/ 99 h 609"/>
                    <a:gd name="T36" fmla="*/ 669 w 855"/>
                    <a:gd name="T37" fmla="*/ 98 h 609"/>
                    <a:gd name="T38" fmla="*/ 661 w 855"/>
                    <a:gd name="T39" fmla="*/ 97 h 609"/>
                    <a:gd name="T40" fmla="*/ 653 w 855"/>
                    <a:gd name="T41" fmla="*/ 97 h 609"/>
                    <a:gd name="T42" fmla="*/ 571 w 855"/>
                    <a:gd name="T43" fmla="*/ 97 h 609"/>
                    <a:gd name="T44" fmla="*/ 571 w 855"/>
                    <a:gd name="T45" fmla="*/ 509 h 609"/>
                    <a:gd name="T46" fmla="*/ 714 w 855"/>
                    <a:gd name="T47" fmla="*/ 509 h 609"/>
                    <a:gd name="T48" fmla="*/ 714 w 855"/>
                    <a:gd name="T49" fmla="*/ 609 h 609"/>
                    <a:gd name="T50" fmla="*/ 140 w 855"/>
                    <a:gd name="T51" fmla="*/ 609 h 609"/>
                    <a:gd name="T52" fmla="*/ 140 w 855"/>
                    <a:gd name="T53" fmla="*/ 509 h 609"/>
                    <a:gd name="T54" fmla="*/ 284 w 855"/>
                    <a:gd name="T55" fmla="*/ 509 h 609"/>
                    <a:gd name="T56" fmla="*/ 284 w 855"/>
                    <a:gd name="T57" fmla="*/ 97 h 609"/>
                    <a:gd name="T58" fmla="*/ 198 w 855"/>
                    <a:gd name="T59" fmla="*/ 97 h 609"/>
                    <a:gd name="T60" fmla="*/ 190 w 855"/>
                    <a:gd name="T61" fmla="*/ 97 h 609"/>
                    <a:gd name="T62" fmla="*/ 182 w 855"/>
                    <a:gd name="T63" fmla="*/ 98 h 609"/>
                    <a:gd name="T64" fmla="*/ 174 w 855"/>
                    <a:gd name="T65" fmla="*/ 101 h 609"/>
                    <a:gd name="T66" fmla="*/ 166 w 855"/>
                    <a:gd name="T67" fmla="*/ 103 h 609"/>
                    <a:gd name="T68" fmla="*/ 159 w 855"/>
                    <a:gd name="T69" fmla="*/ 105 h 609"/>
                    <a:gd name="T70" fmla="*/ 151 w 855"/>
                    <a:gd name="T71" fmla="*/ 109 h 609"/>
                    <a:gd name="T72" fmla="*/ 145 w 855"/>
                    <a:gd name="T73" fmla="*/ 112 h 609"/>
                    <a:gd name="T74" fmla="*/ 137 w 855"/>
                    <a:gd name="T75" fmla="*/ 115 h 609"/>
                    <a:gd name="T76" fmla="*/ 121 w 855"/>
                    <a:gd name="T77" fmla="*/ 127 h 609"/>
                    <a:gd name="T78" fmla="*/ 107 w 855"/>
                    <a:gd name="T79" fmla="*/ 141 h 609"/>
                    <a:gd name="T80" fmla="*/ 98 w 855"/>
                    <a:gd name="T81" fmla="*/ 158 h 609"/>
                    <a:gd name="T82" fmla="*/ 91 w 855"/>
                    <a:gd name="T83" fmla="*/ 176 h 609"/>
                    <a:gd name="T84" fmla="*/ 87 w 855"/>
                    <a:gd name="T85" fmla="*/ 191 h 609"/>
                    <a:gd name="T86" fmla="*/ 83 w 855"/>
                    <a:gd name="T87" fmla="*/ 205 h 609"/>
                    <a:gd name="T88" fmla="*/ 82 w 855"/>
                    <a:gd name="T89" fmla="*/ 214 h 609"/>
                    <a:gd name="T90" fmla="*/ 82 w 855"/>
                    <a:gd name="T91" fmla="*/ 217 h 609"/>
                    <a:gd name="T92" fmla="*/ 0 w 855"/>
                    <a:gd name="T93" fmla="*/ 217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855" h="609">
                      <a:moveTo>
                        <a:pt x="0" y="217"/>
                      </a:moveTo>
                      <a:lnTo>
                        <a:pt x="0" y="0"/>
                      </a:lnTo>
                      <a:lnTo>
                        <a:pt x="855" y="0"/>
                      </a:lnTo>
                      <a:lnTo>
                        <a:pt x="855" y="217"/>
                      </a:lnTo>
                      <a:lnTo>
                        <a:pt x="774" y="217"/>
                      </a:lnTo>
                      <a:lnTo>
                        <a:pt x="774" y="214"/>
                      </a:lnTo>
                      <a:lnTo>
                        <a:pt x="773" y="205"/>
                      </a:lnTo>
                      <a:lnTo>
                        <a:pt x="770" y="193"/>
                      </a:lnTo>
                      <a:lnTo>
                        <a:pt x="766" y="177"/>
                      </a:lnTo>
                      <a:lnTo>
                        <a:pt x="759" y="160"/>
                      </a:lnTo>
                      <a:lnTo>
                        <a:pt x="749" y="143"/>
                      </a:lnTo>
                      <a:lnTo>
                        <a:pt x="736" y="127"/>
                      </a:lnTo>
                      <a:lnTo>
                        <a:pt x="719" y="115"/>
                      </a:lnTo>
                      <a:lnTo>
                        <a:pt x="711" y="111"/>
                      </a:lnTo>
                      <a:lnTo>
                        <a:pt x="702" y="107"/>
                      </a:lnTo>
                      <a:lnTo>
                        <a:pt x="694" y="104"/>
                      </a:lnTo>
                      <a:lnTo>
                        <a:pt x="685" y="102"/>
                      </a:lnTo>
                      <a:lnTo>
                        <a:pt x="677" y="99"/>
                      </a:lnTo>
                      <a:lnTo>
                        <a:pt x="669" y="98"/>
                      </a:lnTo>
                      <a:lnTo>
                        <a:pt x="661" y="97"/>
                      </a:lnTo>
                      <a:lnTo>
                        <a:pt x="653" y="97"/>
                      </a:lnTo>
                      <a:lnTo>
                        <a:pt x="571" y="97"/>
                      </a:lnTo>
                      <a:lnTo>
                        <a:pt x="571" y="509"/>
                      </a:lnTo>
                      <a:lnTo>
                        <a:pt x="714" y="509"/>
                      </a:lnTo>
                      <a:lnTo>
                        <a:pt x="714" y="609"/>
                      </a:lnTo>
                      <a:lnTo>
                        <a:pt x="140" y="609"/>
                      </a:lnTo>
                      <a:lnTo>
                        <a:pt x="140" y="509"/>
                      </a:lnTo>
                      <a:lnTo>
                        <a:pt x="284" y="509"/>
                      </a:lnTo>
                      <a:lnTo>
                        <a:pt x="284" y="97"/>
                      </a:lnTo>
                      <a:lnTo>
                        <a:pt x="198" y="97"/>
                      </a:lnTo>
                      <a:lnTo>
                        <a:pt x="190" y="97"/>
                      </a:lnTo>
                      <a:lnTo>
                        <a:pt x="182" y="98"/>
                      </a:lnTo>
                      <a:lnTo>
                        <a:pt x="174" y="101"/>
                      </a:lnTo>
                      <a:lnTo>
                        <a:pt x="166" y="103"/>
                      </a:lnTo>
                      <a:lnTo>
                        <a:pt x="159" y="105"/>
                      </a:lnTo>
                      <a:lnTo>
                        <a:pt x="151" y="109"/>
                      </a:lnTo>
                      <a:lnTo>
                        <a:pt x="145" y="112"/>
                      </a:lnTo>
                      <a:lnTo>
                        <a:pt x="137" y="115"/>
                      </a:lnTo>
                      <a:lnTo>
                        <a:pt x="121" y="127"/>
                      </a:lnTo>
                      <a:lnTo>
                        <a:pt x="107" y="141"/>
                      </a:lnTo>
                      <a:lnTo>
                        <a:pt x="98" y="158"/>
                      </a:lnTo>
                      <a:lnTo>
                        <a:pt x="91" y="176"/>
                      </a:lnTo>
                      <a:lnTo>
                        <a:pt x="87" y="191"/>
                      </a:lnTo>
                      <a:lnTo>
                        <a:pt x="83" y="205"/>
                      </a:lnTo>
                      <a:lnTo>
                        <a:pt x="82" y="214"/>
                      </a:lnTo>
                      <a:lnTo>
                        <a:pt x="82" y="217"/>
                      </a:lnTo>
                      <a:lnTo>
                        <a:pt x="0" y="217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5" name="Freeform 1093"/>
                <p:cNvSpPr>
                  <a:spLocks/>
                </p:cNvSpPr>
                <p:nvPr/>
              </p:nvSpPr>
              <p:spPr bwMode="auto">
                <a:xfrm>
                  <a:off x="3884" y="4137"/>
                  <a:ext cx="156" cy="76"/>
                </a:xfrm>
                <a:custGeom>
                  <a:avLst/>
                  <a:gdLst>
                    <a:gd name="T0" fmla="*/ 0 w 1094"/>
                    <a:gd name="T1" fmla="*/ 0 h 609"/>
                    <a:gd name="T2" fmla="*/ 457 w 1094"/>
                    <a:gd name="T3" fmla="*/ 0 h 609"/>
                    <a:gd name="T4" fmla="*/ 810 w 1094"/>
                    <a:gd name="T5" fmla="*/ 305 h 609"/>
                    <a:gd name="T6" fmla="*/ 810 w 1094"/>
                    <a:gd name="T7" fmla="*/ 97 h 609"/>
                    <a:gd name="T8" fmla="*/ 665 w 1094"/>
                    <a:gd name="T9" fmla="*/ 97 h 609"/>
                    <a:gd name="T10" fmla="*/ 665 w 1094"/>
                    <a:gd name="T11" fmla="*/ 0 h 609"/>
                    <a:gd name="T12" fmla="*/ 1094 w 1094"/>
                    <a:gd name="T13" fmla="*/ 0 h 609"/>
                    <a:gd name="T14" fmla="*/ 1094 w 1094"/>
                    <a:gd name="T15" fmla="*/ 97 h 609"/>
                    <a:gd name="T16" fmla="*/ 957 w 1094"/>
                    <a:gd name="T17" fmla="*/ 97 h 609"/>
                    <a:gd name="T18" fmla="*/ 957 w 1094"/>
                    <a:gd name="T19" fmla="*/ 609 h 609"/>
                    <a:gd name="T20" fmla="*/ 722 w 1094"/>
                    <a:gd name="T21" fmla="*/ 609 h 609"/>
                    <a:gd name="T22" fmla="*/ 289 w 1094"/>
                    <a:gd name="T23" fmla="*/ 236 h 609"/>
                    <a:gd name="T24" fmla="*/ 289 w 1094"/>
                    <a:gd name="T25" fmla="*/ 509 h 609"/>
                    <a:gd name="T26" fmla="*/ 425 w 1094"/>
                    <a:gd name="T27" fmla="*/ 509 h 609"/>
                    <a:gd name="T28" fmla="*/ 425 w 1094"/>
                    <a:gd name="T29" fmla="*/ 609 h 609"/>
                    <a:gd name="T30" fmla="*/ 0 w 1094"/>
                    <a:gd name="T31" fmla="*/ 609 h 609"/>
                    <a:gd name="T32" fmla="*/ 0 w 1094"/>
                    <a:gd name="T33" fmla="*/ 509 h 609"/>
                    <a:gd name="T34" fmla="*/ 144 w 1094"/>
                    <a:gd name="T35" fmla="*/ 509 h 609"/>
                    <a:gd name="T36" fmla="*/ 144 w 1094"/>
                    <a:gd name="T37" fmla="*/ 97 h 609"/>
                    <a:gd name="T38" fmla="*/ 0 w 1094"/>
                    <a:gd name="T39" fmla="*/ 97 h 609"/>
                    <a:gd name="T40" fmla="*/ 0 w 1094"/>
                    <a:gd name="T4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094" h="609">
                      <a:moveTo>
                        <a:pt x="0" y="0"/>
                      </a:moveTo>
                      <a:lnTo>
                        <a:pt x="457" y="0"/>
                      </a:lnTo>
                      <a:lnTo>
                        <a:pt x="810" y="305"/>
                      </a:lnTo>
                      <a:lnTo>
                        <a:pt x="810" y="97"/>
                      </a:lnTo>
                      <a:lnTo>
                        <a:pt x="665" y="97"/>
                      </a:lnTo>
                      <a:lnTo>
                        <a:pt x="665" y="0"/>
                      </a:lnTo>
                      <a:lnTo>
                        <a:pt x="1094" y="0"/>
                      </a:lnTo>
                      <a:lnTo>
                        <a:pt x="1094" y="97"/>
                      </a:lnTo>
                      <a:lnTo>
                        <a:pt x="957" y="97"/>
                      </a:lnTo>
                      <a:lnTo>
                        <a:pt x="957" y="609"/>
                      </a:lnTo>
                      <a:lnTo>
                        <a:pt x="722" y="609"/>
                      </a:lnTo>
                      <a:lnTo>
                        <a:pt x="289" y="236"/>
                      </a:lnTo>
                      <a:lnTo>
                        <a:pt x="289" y="509"/>
                      </a:lnTo>
                      <a:lnTo>
                        <a:pt x="425" y="509"/>
                      </a:lnTo>
                      <a:lnTo>
                        <a:pt x="425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4" y="509"/>
                      </a:lnTo>
                      <a:lnTo>
                        <a:pt x="144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6" name="Freeform 1094"/>
                <p:cNvSpPr>
                  <a:spLocks/>
                </p:cNvSpPr>
                <p:nvPr/>
              </p:nvSpPr>
              <p:spPr bwMode="auto">
                <a:xfrm>
                  <a:off x="3615" y="4137"/>
                  <a:ext cx="128" cy="76"/>
                </a:xfrm>
                <a:custGeom>
                  <a:avLst/>
                  <a:gdLst>
                    <a:gd name="T0" fmla="*/ 568 w 893"/>
                    <a:gd name="T1" fmla="*/ 509 h 609"/>
                    <a:gd name="T2" fmla="*/ 0 w 893"/>
                    <a:gd name="T3" fmla="*/ 609 h 609"/>
                    <a:gd name="T4" fmla="*/ 141 w 893"/>
                    <a:gd name="T5" fmla="*/ 509 h 609"/>
                    <a:gd name="T6" fmla="*/ 0 w 893"/>
                    <a:gd name="T7" fmla="*/ 97 h 609"/>
                    <a:gd name="T8" fmla="*/ 4 w 893"/>
                    <a:gd name="T9" fmla="*/ 0 h 609"/>
                    <a:gd name="T10" fmla="*/ 37 w 893"/>
                    <a:gd name="T11" fmla="*/ 0 h 609"/>
                    <a:gd name="T12" fmla="*/ 98 w 893"/>
                    <a:gd name="T13" fmla="*/ 0 h 609"/>
                    <a:gd name="T14" fmla="*/ 180 w 893"/>
                    <a:gd name="T15" fmla="*/ 0 h 609"/>
                    <a:gd name="T16" fmla="*/ 278 w 893"/>
                    <a:gd name="T17" fmla="*/ 0 h 609"/>
                    <a:gd name="T18" fmla="*/ 386 w 893"/>
                    <a:gd name="T19" fmla="*/ 0 h 609"/>
                    <a:gd name="T20" fmla="*/ 498 w 893"/>
                    <a:gd name="T21" fmla="*/ 0 h 609"/>
                    <a:gd name="T22" fmla="*/ 608 w 893"/>
                    <a:gd name="T23" fmla="*/ 0 h 609"/>
                    <a:gd name="T24" fmla="*/ 678 w 893"/>
                    <a:gd name="T25" fmla="*/ 0 h 609"/>
                    <a:gd name="T26" fmla="*/ 714 w 893"/>
                    <a:gd name="T27" fmla="*/ 4 h 609"/>
                    <a:gd name="T28" fmla="*/ 753 w 893"/>
                    <a:gd name="T29" fmla="*/ 13 h 609"/>
                    <a:gd name="T30" fmla="*/ 792 w 893"/>
                    <a:gd name="T31" fmla="*/ 28 h 609"/>
                    <a:gd name="T32" fmla="*/ 827 w 893"/>
                    <a:gd name="T33" fmla="*/ 50 h 609"/>
                    <a:gd name="T34" fmla="*/ 856 w 893"/>
                    <a:gd name="T35" fmla="*/ 78 h 609"/>
                    <a:gd name="T36" fmla="*/ 879 w 893"/>
                    <a:gd name="T37" fmla="*/ 114 h 609"/>
                    <a:gd name="T38" fmla="*/ 892 w 893"/>
                    <a:gd name="T39" fmla="*/ 158 h 609"/>
                    <a:gd name="T40" fmla="*/ 892 w 893"/>
                    <a:gd name="T41" fmla="*/ 208 h 609"/>
                    <a:gd name="T42" fmla="*/ 879 w 893"/>
                    <a:gd name="T43" fmla="*/ 252 h 609"/>
                    <a:gd name="T44" fmla="*/ 856 w 893"/>
                    <a:gd name="T45" fmla="*/ 288 h 609"/>
                    <a:gd name="T46" fmla="*/ 827 w 893"/>
                    <a:gd name="T47" fmla="*/ 317 h 609"/>
                    <a:gd name="T48" fmla="*/ 792 w 893"/>
                    <a:gd name="T49" fmla="*/ 339 h 609"/>
                    <a:gd name="T50" fmla="*/ 753 w 893"/>
                    <a:gd name="T51" fmla="*/ 356 h 609"/>
                    <a:gd name="T52" fmla="*/ 714 w 893"/>
                    <a:gd name="T53" fmla="*/ 366 h 609"/>
                    <a:gd name="T54" fmla="*/ 678 w 893"/>
                    <a:gd name="T55" fmla="*/ 371 h 609"/>
                    <a:gd name="T56" fmla="*/ 642 w 893"/>
                    <a:gd name="T57" fmla="*/ 372 h 609"/>
                    <a:gd name="T58" fmla="*/ 603 w 893"/>
                    <a:gd name="T59" fmla="*/ 372 h 609"/>
                    <a:gd name="T60" fmla="*/ 564 w 893"/>
                    <a:gd name="T61" fmla="*/ 372 h 609"/>
                    <a:gd name="T62" fmla="*/ 525 w 893"/>
                    <a:gd name="T63" fmla="*/ 372 h 609"/>
                    <a:gd name="T64" fmla="*/ 488 w 893"/>
                    <a:gd name="T65" fmla="*/ 372 h 609"/>
                    <a:gd name="T66" fmla="*/ 459 w 893"/>
                    <a:gd name="T67" fmla="*/ 372 h 609"/>
                    <a:gd name="T68" fmla="*/ 436 w 893"/>
                    <a:gd name="T69" fmla="*/ 372 h 609"/>
                    <a:gd name="T70" fmla="*/ 423 w 893"/>
                    <a:gd name="T71" fmla="*/ 372 h 609"/>
                    <a:gd name="T72" fmla="*/ 422 w 893"/>
                    <a:gd name="T73" fmla="*/ 275 h 609"/>
                    <a:gd name="T74" fmla="*/ 508 w 893"/>
                    <a:gd name="T75" fmla="*/ 274 h 609"/>
                    <a:gd name="T76" fmla="*/ 548 w 893"/>
                    <a:gd name="T77" fmla="*/ 266 h 609"/>
                    <a:gd name="T78" fmla="*/ 585 w 893"/>
                    <a:gd name="T79" fmla="*/ 247 h 609"/>
                    <a:gd name="T80" fmla="*/ 610 w 893"/>
                    <a:gd name="T81" fmla="*/ 211 h 609"/>
                    <a:gd name="T82" fmla="*/ 610 w 893"/>
                    <a:gd name="T83" fmla="*/ 161 h 609"/>
                    <a:gd name="T84" fmla="*/ 585 w 893"/>
                    <a:gd name="T85" fmla="*/ 124 h 609"/>
                    <a:gd name="T86" fmla="*/ 548 w 893"/>
                    <a:gd name="T87" fmla="*/ 105 h 609"/>
                    <a:gd name="T88" fmla="*/ 508 w 893"/>
                    <a:gd name="T89" fmla="*/ 98 h 609"/>
                    <a:gd name="T90" fmla="*/ 422 w 893"/>
                    <a:gd name="T91" fmla="*/ 97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893" h="609">
                      <a:moveTo>
                        <a:pt x="422" y="509"/>
                      </a:moveTo>
                      <a:lnTo>
                        <a:pt x="568" y="509"/>
                      </a:lnTo>
                      <a:lnTo>
                        <a:pt x="568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1" y="509"/>
                      </a:lnTo>
                      <a:lnTo>
                        <a:pt x="141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17" y="0"/>
                      </a:lnTo>
                      <a:lnTo>
                        <a:pt x="37" y="0"/>
                      </a:lnTo>
                      <a:lnTo>
                        <a:pt x="64" y="0"/>
                      </a:lnTo>
                      <a:lnTo>
                        <a:pt x="98" y="0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227" y="0"/>
                      </a:lnTo>
                      <a:lnTo>
                        <a:pt x="278" y="0"/>
                      </a:lnTo>
                      <a:lnTo>
                        <a:pt x="331" y="0"/>
                      </a:lnTo>
                      <a:lnTo>
                        <a:pt x="386" y="0"/>
                      </a:lnTo>
                      <a:lnTo>
                        <a:pt x="442" y="0"/>
                      </a:lnTo>
                      <a:lnTo>
                        <a:pt x="498" y="0"/>
                      </a:lnTo>
                      <a:lnTo>
                        <a:pt x="553" y="0"/>
                      </a:lnTo>
                      <a:lnTo>
                        <a:pt x="608" y="0"/>
                      </a:lnTo>
                      <a:lnTo>
                        <a:pt x="660" y="0"/>
                      </a:lnTo>
                      <a:lnTo>
                        <a:pt x="678" y="0"/>
                      </a:lnTo>
                      <a:lnTo>
                        <a:pt x="696" y="2"/>
                      </a:lnTo>
                      <a:lnTo>
                        <a:pt x="714" y="4"/>
                      </a:lnTo>
                      <a:lnTo>
                        <a:pt x="733" y="9"/>
                      </a:lnTo>
                      <a:lnTo>
                        <a:pt x="753" y="13"/>
                      </a:lnTo>
                      <a:lnTo>
                        <a:pt x="772" y="20"/>
                      </a:lnTo>
                      <a:lnTo>
                        <a:pt x="792" y="28"/>
                      </a:lnTo>
                      <a:lnTo>
                        <a:pt x="810" y="38"/>
                      </a:lnTo>
                      <a:lnTo>
                        <a:pt x="827" y="50"/>
                      </a:lnTo>
                      <a:lnTo>
                        <a:pt x="843" y="63"/>
                      </a:lnTo>
                      <a:lnTo>
                        <a:pt x="856" y="78"/>
                      </a:lnTo>
                      <a:lnTo>
                        <a:pt x="869" y="95"/>
                      </a:lnTo>
                      <a:lnTo>
                        <a:pt x="879" y="114"/>
                      </a:lnTo>
                      <a:lnTo>
                        <a:pt x="886" y="136"/>
                      </a:lnTo>
                      <a:lnTo>
                        <a:pt x="892" y="158"/>
                      </a:lnTo>
                      <a:lnTo>
                        <a:pt x="893" y="185"/>
                      </a:lnTo>
                      <a:lnTo>
                        <a:pt x="892" y="208"/>
                      </a:lnTo>
                      <a:lnTo>
                        <a:pt x="886" y="231"/>
                      </a:lnTo>
                      <a:lnTo>
                        <a:pt x="879" y="252"/>
                      </a:lnTo>
                      <a:lnTo>
                        <a:pt x="869" y="271"/>
                      </a:lnTo>
                      <a:lnTo>
                        <a:pt x="856" y="288"/>
                      </a:lnTo>
                      <a:lnTo>
                        <a:pt x="843" y="304"/>
                      </a:lnTo>
                      <a:lnTo>
                        <a:pt x="827" y="317"/>
                      </a:lnTo>
                      <a:lnTo>
                        <a:pt x="810" y="329"/>
                      </a:lnTo>
                      <a:lnTo>
                        <a:pt x="792" y="339"/>
                      </a:lnTo>
                      <a:lnTo>
                        <a:pt x="772" y="348"/>
                      </a:lnTo>
                      <a:lnTo>
                        <a:pt x="753" y="356"/>
                      </a:lnTo>
                      <a:lnTo>
                        <a:pt x="733" y="362"/>
                      </a:lnTo>
                      <a:lnTo>
                        <a:pt x="714" y="366"/>
                      </a:lnTo>
                      <a:lnTo>
                        <a:pt x="696" y="370"/>
                      </a:lnTo>
                      <a:lnTo>
                        <a:pt x="678" y="371"/>
                      </a:lnTo>
                      <a:lnTo>
                        <a:pt x="660" y="372"/>
                      </a:lnTo>
                      <a:lnTo>
                        <a:pt x="642" y="372"/>
                      </a:lnTo>
                      <a:lnTo>
                        <a:pt x="623" y="372"/>
                      </a:lnTo>
                      <a:lnTo>
                        <a:pt x="603" y="372"/>
                      </a:lnTo>
                      <a:lnTo>
                        <a:pt x="583" y="372"/>
                      </a:lnTo>
                      <a:lnTo>
                        <a:pt x="564" y="372"/>
                      </a:lnTo>
                      <a:lnTo>
                        <a:pt x="543" y="372"/>
                      </a:lnTo>
                      <a:lnTo>
                        <a:pt x="525" y="372"/>
                      </a:lnTo>
                      <a:lnTo>
                        <a:pt x="505" y="372"/>
                      </a:lnTo>
                      <a:lnTo>
                        <a:pt x="488" y="372"/>
                      </a:lnTo>
                      <a:lnTo>
                        <a:pt x="472" y="372"/>
                      </a:lnTo>
                      <a:lnTo>
                        <a:pt x="459" y="372"/>
                      </a:lnTo>
                      <a:lnTo>
                        <a:pt x="446" y="372"/>
                      </a:lnTo>
                      <a:lnTo>
                        <a:pt x="436" y="372"/>
                      </a:lnTo>
                      <a:lnTo>
                        <a:pt x="429" y="372"/>
                      </a:lnTo>
                      <a:lnTo>
                        <a:pt x="423" y="372"/>
                      </a:lnTo>
                      <a:lnTo>
                        <a:pt x="422" y="372"/>
                      </a:lnTo>
                      <a:lnTo>
                        <a:pt x="422" y="275"/>
                      </a:lnTo>
                      <a:lnTo>
                        <a:pt x="492" y="275"/>
                      </a:lnTo>
                      <a:lnTo>
                        <a:pt x="508" y="274"/>
                      </a:lnTo>
                      <a:lnTo>
                        <a:pt x="527" y="272"/>
                      </a:lnTo>
                      <a:lnTo>
                        <a:pt x="548" y="266"/>
                      </a:lnTo>
                      <a:lnTo>
                        <a:pt x="567" y="258"/>
                      </a:lnTo>
                      <a:lnTo>
                        <a:pt x="585" y="247"/>
                      </a:lnTo>
                      <a:lnTo>
                        <a:pt x="600" y="231"/>
                      </a:lnTo>
                      <a:lnTo>
                        <a:pt x="610" y="211"/>
                      </a:lnTo>
                      <a:lnTo>
                        <a:pt x="614" y="186"/>
                      </a:lnTo>
                      <a:lnTo>
                        <a:pt x="610" y="161"/>
                      </a:lnTo>
                      <a:lnTo>
                        <a:pt x="600" y="140"/>
                      </a:lnTo>
                      <a:lnTo>
                        <a:pt x="585" y="124"/>
                      </a:lnTo>
                      <a:lnTo>
                        <a:pt x="567" y="113"/>
                      </a:lnTo>
                      <a:lnTo>
                        <a:pt x="548" y="105"/>
                      </a:lnTo>
                      <a:lnTo>
                        <a:pt x="527" y="101"/>
                      </a:lnTo>
                      <a:lnTo>
                        <a:pt x="508" y="98"/>
                      </a:lnTo>
                      <a:lnTo>
                        <a:pt x="492" y="97"/>
                      </a:lnTo>
                      <a:lnTo>
                        <a:pt x="422" y="97"/>
                      </a:lnTo>
                      <a:lnTo>
                        <a:pt x="422" y="509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7" name="Freeform 1095"/>
                <p:cNvSpPr>
                  <a:spLocks/>
                </p:cNvSpPr>
                <p:nvPr/>
              </p:nvSpPr>
              <p:spPr bwMode="auto">
                <a:xfrm>
                  <a:off x="3746" y="4137"/>
                  <a:ext cx="124" cy="76"/>
                </a:xfrm>
                <a:custGeom>
                  <a:avLst/>
                  <a:gdLst>
                    <a:gd name="T0" fmla="*/ 0 w 869"/>
                    <a:gd name="T1" fmla="*/ 0 h 609"/>
                    <a:gd name="T2" fmla="*/ 869 w 869"/>
                    <a:gd name="T3" fmla="*/ 0 h 609"/>
                    <a:gd name="T4" fmla="*/ 869 w 869"/>
                    <a:gd name="T5" fmla="*/ 229 h 609"/>
                    <a:gd name="T6" fmla="*/ 779 w 869"/>
                    <a:gd name="T7" fmla="*/ 229 h 609"/>
                    <a:gd name="T8" fmla="*/ 779 w 869"/>
                    <a:gd name="T9" fmla="*/ 225 h 609"/>
                    <a:gd name="T10" fmla="*/ 778 w 869"/>
                    <a:gd name="T11" fmla="*/ 217 h 609"/>
                    <a:gd name="T12" fmla="*/ 775 w 869"/>
                    <a:gd name="T13" fmla="*/ 204 h 609"/>
                    <a:gd name="T14" fmla="*/ 772 w 869"/>
                    <a:gd name="T15" fmla="*/ 189 h 609"/>
                    <a:gd name="T16" fmla="*/ 766 w 869"/>
                    <a:gd name="T17" fmla="*/ 172 h 609"/>
                    <a:gd name="T18" fmla="*/ 757 w 869"/>
                    <a:gd name="T19" fmla="*/ 154 h 609"/>
                    <a:gd name="T20" fmla="*/ 746 w 869"/>
                    <a:gd name="T21" fmla="*/ 138 h 609"/>
                    <a:gd name="T22" fmla="*/ 731 w 869"/>
                    <a:gd name="T23" fmla="*/ 123 h 609"/>
                    <a:gd name="T24" fmla="*/ 722 w 869"/>
                    <a:gd name="T25" fmla="*/ 118 h 609"/>
                    <a:gd name="T26" fmla="*/ 712 w 869"/>
                    <a:gd name="T27" fmla="*/ 112 h 609"/>
                    <a:gd name="T28" fmla="*/ 700 w 869"/>
                    <a:gd name="T29" fmla="*/ 109 h 609"/>
                    <a:gd name="T30" fmla="*/ 688 w 869"/>
                    <a:gd name="T31" fmla="*/ 104 h 609"/>
                    <a:gd name="T32" fmla="*/ 675 w 869"/>
                    <a:gd name="T33" fmla="*/ 102 h 609"/>
                    <a:gd name="T34" fmla="*/ 661 w 869"/>
                    <a:gd name="T35" fmla="*/ 99 h 609"/>
                    <a:gd name="T36" fmla="*/ 648 w 869"/>
                    <a:gd name="T37" fmla="*/ 97 h 609"/>
                    <a:gd name="T38" fmla="*/ 634 w 869"/>
                    <a:gd name="T39" fmla="*/ 97 h 609"/>
                    <a:gd name="T40" fmla="*/ 429 w 869"/>
                    <a:gd name="T41" fmla="*/ 97 h 609"/>
                    <a:gd name="T42" fmla="*/ 429 w 869"/>
                    <a:gd name="T43" fmla="*/ 232 h 609"/>
                    <a:gd name="T44" fmla="*/ 625 w 869"/>
                    <a:gd name="T45" fmla="*/ 232 h 609"/>
                    <a:gd name="T46" fmla="*/ 625 w 869"/>
                    <a:gd name="T47" fmla="*/ 331 h 609"/>
                    <a:gd name="T48" fmla="*/ 429 w 869"/>
                    <a:gd name="T49" fmla="*/ 331 h 609"/>
                    <a:gd name="T50" fmla="*/ 429 w 869"/>
                    <a:gd name="T51" fmla="*/ 509 h 609"/>
                    <a:gd name="T52" fmla="*/ 587 w 869"/>
                    <a:gd name="T53" fmla="*/ 509 h 609"/>
                    <a:gd name="T54" fmla="*/ 609 w 869"/>
                    <a:gd name="T55" fmla="*/ 509 h 609"/>
                    <a:gd name="T56" fmla="*/ 629 w 869"/>
                    <a:gd name="T57" fmla="*/ 508 h 609"/>
                    <a:gd name="T58" fmla="*/ 649 w 869"/>
                    <a:gd name="T59" fmla="*/ 506 h 609"/>
                    <a:gd name="T60" fmla="*/ 666 w 869"/>
                    <a:gd name="T61" fmla="*/ 502 h 609"/>
                    <a:gd name="T62" fmla="*/ 683 w 869"/>
                    <a:gd name="T63" fmla="*/ 498 h 609"/>
                    <a:gd name="T64" fmla="*/ 699 w 869"/>
                    <a:gd name="T65" fmla="*/ 491 h 609"/>
                    <a:gd name="T66" fmla="*/ 714 w 869"/>
                    <a:gd name="T67" fmla="*/ 481 h 609"/>
                    <a:gd name="T68" fmla="*/ 727 w 869"/>
                    <a:gd name="T69" fmla="*/ 469 h 609"/>
                    <a:gd name="T70" fmla="*/ 745 w 869"/>
                    <a:gd name="T71" fmla="*/ 450 h 609"/>
                    <a:gd name="T72" fmla="*/ 757 w 869"/>
                    <a:gd name="T73" fmla="*/ 429 h 609"/>
                    <a:gd name="T74" fmla="*/ 766 w 869"/>
                    <a:gd name="T75" fmla="*/ 406 h 609"/>
                    <a:gd name="T76" fmla="*/ 772 w 869"/>
                    <a:gd name="T77" fmla="*/ 384 h 609"/>
                    <a:gd name="T78" fmla="*/ 775 w 869"/>
                    <a:gd name="T79" fmla="*/ 365 h 609"/>
                    <a:gd name="T80" fmla="*/ 778 w 869"/>
                    <a:gd name="T81" fmla="*/ 349 h 609"/>
                    <a:gd name="T82" fmla="*/ 779 w 869"/>
                    <a:gd name="T83" fmla="*/ 338 h 609"/>
                    <a:gd name="T84" fmla="*/ 779 w 869"/>
                    <a:gd name="T85" fmla="*/ 334 h 609"/>
                    <a:gd name="T86" fmla="*/ 869 w 869"/>
                    <a:gd name="T87" fmla="*/ 334 h 609"/>
                    <a:gd name="T88" fmla="*/ 869 w 869"/>
                    <a:gd name="T89" fmla="*/ 609 h 609"/>
                    <a:gd name="T90" fmla="*/ 0 w 869"/>
                    <a:gd name="T91" fmla="*/ 609 h 609"/>
                    <a:gd name="T92" fmla="*/ 0 w 869"/>
                    <a:gd name="T93" fmla="*/ 509 h 609"/>
                    <a:gd name="T94" fmla="*/ 142 w 869"/>
                    <a:gd name="T95" fmla="*/ 509 h 609"/>
                    <a:gd name="T96" fmla="*/ 142 w 869"/>
                    <a:gd name="T97" fmla="*/ 97 h 609"/>
                    <a:gd name="T98" fmla="*/ 0 w 869"/>
                    <a:gd name="T99" fmla="*/ 97 h 609"/>
                    <a:gd name="T100" fmla="*/ 0 w 869"/>
                    <a:gd name="T10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869" h="609">
                      <a:moveTo>
                        <a:pt x="0" y="0"/>
                      </a:moveTo>
                      <a:lnTo>
                        <a:pt x="869" y="0"/>
                      </a:lnTo>
                      <a:lnTo>
                        <a:pt x="869" y="229"/>
                      </a:lnTo>
                      <a:lnTo>
                        <a:pt x="779" y="229"/>
                      </a:lnTo>
                      <a:lnTo>
                        <a:pt x="779" y="225"/>
                      </a:lnTo>
                      <a:lnTo>
                        <a:pt x="778" y="217"/>
                      </a:lnTo>
                      <a:lnTo>
                        <a:pt x="775" y="204"/>
                      </a:lnTo>
                      <a:lnTo>
                        <a:pt x="772" y="189"/>
                      </a:lnTo>
                      <a:lnTo>
                        <a:pt x="766" y="172"/>
                      </a:lnTo>
                      <a:lnTo>
                        <a:pt x="757" y="154"/>
                      </a:lnTo>
                      <a:lnTo>
                        <a:pt x="746" y="138"/>
                      </a:lnTo>
                      <a:lnTo>
                        <a:pt x="731" y="123"/>
                      </a:lnTo>
                      <a:lnTo>
                        <a:pt x="722" y="118"/>
                      </a:lnTo>
                      <a:lnTo>
                        <a:pt x="712" y="112"/>
                      </a:lnTo>
                      <a:lnTo>
                        <a:pt x="700" y="109"/>
                      </a:lnTo>
                      <a:lnTo>
                        <a:pt x="688" y="104"/>
                      </a:lnTo>
                      <a:lnTo>
                        <a:pt x="675" y="102"/>
                      </a:lnTo>
                      <a:lnTo>
                        <a:pt x="661" y="99"/>
                      </a:lnTo>
                      <a:lnTo>
                        <a:pt x="648" y="97"/>
                      </a:lnTo>
                      <a:lnTo>
                        <a:pt x="634" y="97"/>
                      </a:lnTo>
                      <a:lnTo>
                        <a:pt x="429" y="97"/>
                      </a:lnTo>
                      <a:lnTo>
                        <a:pt x="429" y="232"/>
                      </a:lnTo>
                      <a:lnTo>
                        <a:pt x="625" y="232"/>
                      </a:lnTo>
                      <a:lnTo>
                        <a:pt x="625" y="331"/>
                      </a:lnTo>
                      <a:lnTo>
                        <a:pt x="429" y="331"/>
                      </a:lnTo>
                      <a:lnTo>
                        <a:pt x="429" y="509"/>
                      </a:lnTo>
                      <a:lnTo>
                        <a:pt x="587" y="509"/>
                      </a:lnTo>
                      <a:lnTo>
                        <a:pt x="609" y="509"/>
                      </a:lnTo>
                      <a:lnTo>
                        <a:pt x="629" y="508"/>
                      </a:lnTo>
                      <a:lnTo>
                        <a:pt x="649" y="506"/>
                      </a:lnTo>
                      <a:lnTo>
                        <a:pt x="666" y="502"/>
                      </a:lnTo>
                      <a:lnTo>
                        <a:pt x="683" y="498"/>
                      </a:lnTo>
                      <a:lnTo>
                        <a:pt x="699" y="491"/>
                      </a:lnTo>
                      <a:lnTo>
                        <a:pt x="714" y="481"/>
                      </a:lnTo>
                      <a:lnTo>
                        <a:pt x="727" y="469"/>
                      </a:lnTo>
                      <a:lnTo>
                        <a:pt x="745" y="450"/>
                      </a:lnTo>
                      <a:lnTo>
                        <a:pt x="757" y="429"/>
                      </a:lnTo>
                      <a:lnTo>
                        <a:pt x="766" y="406"/>
                      </a:lnTo>
                      <a:lnTo>
                        <a:pt x="772" y="384"/>
                      </a:lnTo>
                      <a:lnTo>
                        <a:pt x="775" y="365"/>
                      </a:lnTo>
                      <a:lnTo>
                        <a:pt x="778" y="349"/>
                      </a:lnTo>
                      <a:lnTo>
                        <a:pt x="779" y="338"/>
                      </a:lnTo>
                      <a:lnTo>
                        <a:pt x="779" y="334"/>
                      </a:lnTo>
                      <a:lnTo>
                        <a:pt x="869" y="334"/>
                      </a:lnTo>
                      <a:lnTo>
                        <a:pt x="869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2" y="509"/>
                      </a:lnTo>
                      <a:lnTo>
                        <a:pt x="142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8" name="Freeform 1096"/>
                <p:cNvSpPr>
                  <a:spLocks/>
                </p:cNvSpPr>
                <p:nvPr/>
              </p:nvSpPr>
              <p:spPr bwMode="auto">
                <a:xfrm>
                  <a:off x="3047" y="4175"/>
                  <a:ext cx="125" cy="40"/>
                </a:xfrm>
                <a:custGeom>
                  <a:avLst/>
                  <a:gdLst>
                    <a:gd name="T0" fmla="*/ 291 w 876"/>
                    <a:gd name="T1" fmla="*/ 26 h 323"/>
                    <a:gd name="T2" fmla="*/ 296 w 876"/>
                    <a:gd name="T3" fmla="*/ 73 h 323"/>
                    <a:gd name="T4" fmla="*/ 308 w 876"/>
                    <a:gd name="T5" fmla="*/ 115 h 323"/>
                    <a:gd name="T6" fmla="*/ 325 w 876"/>
                    <a:gd name="T7" fmla="*/ 149 h 323"/>
                    <a:gd name="T8" fmla="*/ 345 w 876"/>
                    <a:gd name="T9" fmla="*/ 178 h 323"/>
                    <a:gd name="T10" fmla="*/ 369 w 876"/>
                    <a:gd name="T11" fmla="*/ 198 h 323"/>
                    <a:gd name="T12" fmla="*/ 395 w 876"/>
                    <a:gd name="T13" fmla="*/ 213 h 323"/>
                    <a:gd name="T14" fmla="*/ 423 w 876"/>
                    <a:gd name="T15" fmla="*/ 220 h 323"/>
                    <a:gd name="T16" fmla="*/ 452 w 876"/>
                    <a:gd name="T17" fmla="*/ 220 h 323"/>
                    <a:gd name="T18" fmla="*/ 481 w 876"/>
                    <a:gd name="T19" fmla="*/ 213 h 323"/>
                    <a:gd name="T20" fmla="*/ 507 w 876"/>
                    <a:gd name="T21" fmla="*/ 198 h 323"/>
                    <a:gd name="T22" fmla="*/ 531 w 876"/>
                    <a:gd name="T23" fmla="*/ 178 h 323"/>
                    <a:gd name="T24" fmla="*/ 550 w 876"/>
                    <a:gd name="T25" fmla="*/ 149 h 323"/>
                    <a:gd name="T26" fmla="*/ 566 w 876"/>
                    <a:gd name="T27" fmla="*/ 115 h 323"/>
                    <a:gd name="T28" fmla="*/ 578 w 876"/>
                    <a:gd name="T29" fmla="*/ 73 h 323"/>
                    <a:gd name="T30" fmla="*/ 584 w 876"/>
                    <a:gd name="T31" fmla="*/ 26 h 323"/>
                    <a:gd name="T32" fmla="*/ 876 w 876"/>
                    <a:gd name="T33" fmla="*/ 0 h 323"/>
                    <a:gd name="T34" fmla="*/ 867 w 876"/>
                    <a:gd name="T35" fmla="*/ 77 h 323"/>
                    <a:gd name="T36" fmla="*/ 841 w 876"/>
                    <a:gd name="T37" fmla="*/ 144 h 323"/>
                    <a:gd name="T38" fmla="*/ 800 w 876"/>
                    <a:gd name="T39" fmla="*/ 199 h 323"/>
                    <a:gd name="T40" fmla="*/ 746 w 876"/>
                    <a:gd name="T41" fmla="*/ 245 h 323"/>
                    <a:gd name="T42" fmla="*/ 680 w 876"/>
                    <a:gd name="T43" fmla="*/ 279 h 323"/>
                    <a:gd name="T44" fmla="*/ 606 w 876"/>
                    <a:gd name="T45" fmla="*/ 304 h 323"/>
                    <a:gd name="T46" fmla="*/ 524 w 876"/>
                    <a:gd name="T47" fmla="*/ 318 h 323"/>
                    <a:gd name="T48" fmla="*/ 438 w 876"/>
                    <a:gd name="T49" fmla="*/ 323 h 323"/>
                    <a:gd name="T50" fmla="*/ 351 w 876"/>
                    <a:gd name="T51" fmla="*/ 318 h 323"/>
                    <a:gd name="T52" fmla="*/ 269 w 876"/>
                    <a:gd name="T53" fmla="*/ 304 h 323"/>
                    <a:gd name="T54" fmla="*/ 195 w 876"/>
                    <a:gd name="T55" fmla="*/ 279 h 323"/>
                    <a:gd name="T56" fmla="*/ 130 w 876"/>
                    <a:gd name="T57" fmla="*/ 245 h 323"/>
                    <a:gd name="T58" fmla="*/ 76 w 876"/>
                    <a:gd name="T59" fmla="*/ 199 h 323"/>
                    <a:gd name="T60" fmla="*/ 35 w 876"/>
                    <a:gd name="T61" fmla="*/ 144 h 323"/>
                    <a:gd name="T62" fmla="*/ 9 w 876"/>
                    <a:gd name="T63" fmla="*/ 77 h 323"/>
                    <a:gd name="T64" fmla="*/ 0 w 876"/>
                    <a:gd name="T65" fmla="*/ 0 h 3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6" h="323">
                      <a:moveTo>
                        <a:pt x="290" y="0"/>
                      </a:moveTo>
                      <a:lnTo>
                        <a:pt x="291" y="26"/>
                      </a:lnTo>
                      <a:lnTo>
                        <a:pt x="293" y="51"/>
                      </a:lnTo>
                      <a:lnTo>
                        <a:pt x="296" y="73"/>
                      </a:lnTo>
                      <a:lnTo>
                        <a:pt x="302" y="95"/>
                      </a:lnTo>
                      <a:lnTo>
                        <a:pt x="308" y="115"/>
                      </a:lnTo>
                      <a:lnTo>
                        <a:pt x="316" y="133"/>
                      </a:lnTo>
                      <a:lnTo>
                        <a:pt x="325" y="149"/>
                      </a:lnTo>
                      <a:lnTo>
                        <a:pt x="335" y="164"/>
                      </a:lnTo>
                      <a:lnTo>
                        <a:pt x="345" y="178"/>
                      </a:lnTo>
                      <a:lnTo>
                        <a:pt x="357" y="189"/>
                      </a:lnTo>
                      <a:lnTo>
                        <a:pt x="369" y="198"/>
                      </a:lnTo>
                      <a:lnTo>
                        <a:pt x="382" y="206"/>
                      </a:lnTo>
                      <a:lnTo>
                        <a:pt x="395" y="213"/>
                      </a:lnTo>
                      <a:lnTo>
                        <a:pt x="409" y="217"/>
                      </a:lnTo>
                      <a:lnTo>
                        <a:pt x="423" y="220"/>
                      </a:lnTo>
                      <a:lnTo>
                        <a:pt x="438" y="221"/>
                      </a:lnTo>
                      <a:lnTo>
                        <a:pt x="452" y="220"/>
                      </a:lnTo>
                      <a:lnTo>
                        <a:pt x="467" y="217"/>
                      </a:lnTo>
                      <a:lnTo>
                        <a:pt x="481" y="213"/>
                      </a:lnTo>
                      <a:lnTo>
                        <a:pt x="495" y="206"/>
                      </a:lnTo>
                      <a:lnTo>
                        <a:pt x="507" y="198"/>
                      </a:lnTo>
                      <a:lnTo>
                        <a:pt x="520" y="189"/>
                      </a:lnTo>
                      <a:lnTo>
                        <a:pt x="531" y="178"/>
                      </a:lnTo>
                      <a:lnTo>
                        <a:pt x="541" y="164"/>
                      </a:lnTo>
                      <a:lnTo>
                        <a:pt x="550" y="149"/>
                      </a:lnTo>
                      <a:lnTo>
                        <a:pt x="560" y="133"/>
                      </a:lnTo>
                      <a:lnTo>
                        <a:pt x="566" y="115"/>
                      </a:lnTo>
                      <a:lnTo>
                        <a:pt x="573" y="95"/>
                      </a:lnTo>
                      <a:lnTo>
                        <a:pt x="578" y="73"/>
                      </a:lnTo>
                      <a:lnTo>
                        <a:pt x="581" y="51"/>
                      </a:lnTo>
                      <a:lnTo>
                        <a:pt x="584" y="26"/>
                      </a:lnTo>
                      <a:lnTo>
                        <a:pt x="585" y="0"/>
                      </a:lnTo>
                      <a:lnTo>
                        <a:pt x="876" y="0"/>
                      </a:lnTo>
                      <a:lnTo>
                        <a:pt x="874" y="39"/>
                      </a:lnTo>
                      <a:lnTo>
                        <a:pt x="867" y="77"/>
                      </a:lnTo>
                      <a:lnTo>
                        <a:pt x="856" y="112"/>
                      </a:lnTo>
                      <a:lnTo>
                        <a:pt x="841" y="144"/>
                      </a:lnTo>
                      <a:lnTo>
                        <a:pt x="823" y="173"/>
                      </a:lnTo>
                      <a:lnTo>
                        <a:pt x="800" y="199"/>
                      </a:lnTo>
                      <a:lnTo>
                        <a:pt x="775" y="223"/>
                      </a:lnTo>
                      <a:lnTo>
                        <a:pt x="746" y="245"/>
                      </a:lnTo>
                      <a:lnTo>
                        <a:pt x="715" y="263"/>
                      </a:lnTo>
                      <a:lnTo>
                        <a:pt x="680" y="279"/>
                      </a:lnTo>
                      <a:lnTo>
                        <a:pt x="644" y="292"/>
                      </a:lnTo>
                      <a:lnTo>
                        <a:pt x="606" y="304"/>
                      </a:lnTo>
                      <a:lnTo>
                        <a:pt x="566" y="312"/>
                      </a:lnTo>
                      <a:lnTo>
                        <a:pt x="524" y="318"/>
                      </a:lnTo>
                      <a:lnTo>
                        <a:pt x="482" y="322"/>
                      </a:lnTo>
                      <a:lnTo>
                        <a:pt x="438" y="323"/>
                      </a:lnTo>
                      <a:lnTo>
                        <a:pt x="393" y="322"/>
                      </a:lnTo>
                      <a:lnTo>
                        <a:pt x="351" y="318"/>
                      </a:lnTo>
                      <a:lnTo>
                        <a:pt x="309" y="312"/>
                      </a:lnTo>
                      <a:lnTo>
                        <a:pt x="269" y="304"/>
                      </a:lnTo>
                      <a:lnTo>
                        <a:pt x="231" y="292"/>
                      </a:lnTo>
                      <a:lnTo>
                        <a:pt x="195" y="279"/>
                      </a:lnTo>
                      <a:lnTo>
                        <a:pt x="161" y="263"/>
                      </a:lnTo>
                      <a:lnTo>
                        <a:pt x="130" y="245"/>
                      </a:lnTo>
                      <a:lnTo>
                        <a:pt x="101" y="223"/>
                      </a:lnTo>
                      <a:lnTo>
                        <a:pt x="76" y="199"/>
                      </a:lnTo>
                      <a:lnTo>
                        <a:pt x="54" y="173"/>
                      </a:lnTo>
                      <a:lnTo>
                        <a:pt x="35" y="144"/>
                      </a:lnTo>
                      <a:lnTo>
                        <a:pt x="21" y="112"/>
                      </a:lnTo>
                      <a:lnTo>
                        <a:pt x="9" y="77"/>
                      </a:lnTo>
                      <a:lnTo>
                        <a:pt x="2" y="39"/>
                      </a:lnTo>
                      <a:lnTo>
                        <a:pt x="0" y="0"/>
                      </a:lnTo>
                      <a:lnTo>
                        <a:pt x="290" y="0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9" name="Freeform 1097"/>
                <p:cNvSpPr>
                  <a:spLocks/>
                </p:cNvSpPr>
                <p:nvPr/>
              </p:nvSpPr>
              <p:spPr bwMode="auto">
                <a:xfrm>
                  <a:off x="3433" y="4175"/>
                  <a:ext cx="125" cy="40"/>
                </a:xfrm>
                <a:custGeom>
                  <a:avLst/>
                  <a:gdLst>
                    <a:gd name="T0" fmla="*/ 289 w 874"/>
                    <a:gd name="T1" fmla="*/ 26 h 323"/>
                    <a:gd name="T2" fmla="*/ 295 w 874"/>
                    <a:gd name="T3" fmla="*/ 73 h 323"/>
                    <a:gd name="T4" fmla="*/ 306 w 874"/>
                    <a:gd name="T5" fmla="*/ 115 h 323"/>
                    <a:gd name="T6" fmla="*/ 323 w 874"/>
                    <a:gd name="T7" fmla="*/ 149 h 323"/>
                    <a:gd name="T8" fmla="*/ 344 w 874"/>
                    <a:gd name="T9" fmla="*/ 178 h 323"/>
                    <a:gd name="T10" fmla="*/ 368 w 874"/>
                    <a:gd name="T11" fmla="*/ 198 h 323"/>
                    <a:gd name="T12" fmla="*/ 394 w 874"/>
                    <a:gd name="T13" fmla="*/ 213 h 323"/>
                    <a:gd name="T14" fmla="*/ 422 w 874"/>
                    <a:gd name="T15" fmla="*/ 220 h 323"/>
                    <a:gd name="T16" fmla="*/ 452 w 874"/>
                    <a:gd name="T17" fmla="*/ 220 h 323"/>
                    <a:gd name="T18" fmla="*/ 479 w 874"/>
                    <a:gd name="T19" fmla="*/ 213 h 323"/>
                    <a:gd name="T20" fmla="*/ 505 w 874"/>
                    <a:gd name="T21" fmla="*/ 198 h 323"/>
                    <a:gd name="T22" fmla="*/ 529 w 874"/>
                    <a:gd name="T23" fmla="*/ 178 h 323"/>
                    <a:gd name="T24" fmla="*/ 549 w 874"/>
                    <a:gd name="T25" fmla="*/ 149 h 323"/>
                    <a:gd name="T26" fmla="*/ 565 w 874"/>
                    <a:gd name="T27" fmla="*/ 115 h 323"/>
                    <a:gd name="T28" fmla="*/ 576 w 874"/>
                    <a:gd name="T29" fmla="*/ 73 h 323"/>
                    <a:gd name="T30" fmla="*/ 582 w 874"/>
                    <a:gd name="T31" fmla="*/ 26 h 323"/>
                    <a:gd name="T32" fmla="*/ 874 w 874"/>
                    <a:gd name="T33" fmla="*/ 0 h 323"/>
                    <a:gd name="T34" fmla="*/ 864 w 874"/>
                    <a:gd name="T35" fmla="*/ 77 h 323"/>
                    <a:gd name="T36" fmla="*/ 838 w 874"/>
                    <a:gd name="T37" fmla="*/ 144 h 323"/>
                    <a:gd name="T38" fmla="*/ 797 w 874"/>
                    <a:gd name="T39" fmla="*/ 199 h 323"/>
                    <a:gd name="T40" fmla="*/ 744 w 874"/>
                    <a:gd name="T41" fmla="*/ 245 h 323"/>
                    <a:gd name="T42" fmla="*/ 679 w 874"/>
                    <a:gd name="T43" fmla="*/ 279 h 323"/>
                    <a:gd name="T44" fmla="*/ 605 w 874"/>
                    <a:gd name="T45" fmla="*/ 304 h 323"/>
                    <a:gd name="T46" fmla="*/ 524 w 874"/>
                    <a:gd name="T47" fmla="*/ 318 h 323"/>
                    <a:gd name="T48" fmla="*/ 437 w 874"/>
                    <a:gd name="T49" fmla="*/ 323 h 323"/>
                    <a:gd name="T50" fmla="*/ 349 w 874"/>
                    <a:gd name="T51" fmla="*/ 318 h 323"/>
                    <a:gd name="T52" fmla="*/ 268 w 874"/>
                    <a:gd name="T53" fmla="*/ 304 h 323"/>
                    <a:gd name="T54" fmla="*/ 194 w 874"/>
                    <a:gd name="T55" fmla="*/ 279 h 323"/>
                    <a:gd name="T56" fmla="*/ 129 w 874"/>
                    <a:gd name="T57" fmla="*/ 245 h 323"/>
                    <a:gd name="T58" fmla="*/ 75 w 874"/>
                    <a:gd name="T59" fmla="*/ 199 h 323"/>
                    <a:gd name="T60" fmla="*/ 35 w 874"/>
                    <a:gd name="T61" fmla="*/ 144 h 323"/>
                    <a:gd name="T62" fmla="*/ 9 w 874"/>
                    <a:gd name="T63" fmla="*/ 77 h 323"/>
                    <a:gd name="T64" fmla="*/ 0 w 874"/>
                    <a:gd name="T65" fmla="*/ 0 h 3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4" h="323">
                      <a:moveTo>
                        <a:pt x="288" y="0"/>
                      </a:moveTo>
                      <a:lnTo>
                        <a:pt x="289" y="26"/>
                      </a:lnTo>
                      <a:lnTo>
                        <a:pt x="291" y="51"/>
                      </a:lnTo>
                      <a:lnTo>
                        <a:pt x="295" y="73"/>
                      </a:lnTo>
                      <a:lnTo>
                        <a:pt x="300" y="95"/>
                      </a:lnTo>
                      <a:lnTo>
                        <a:pt x="306" y="115"/>
                      </a:lnTo>
                      <a:lnTo>
                        <a:pt x="314" y="133"/>
                      </a:lnTo>
                      <a:lnTo>
                        <a:pt x="323" y="149"/>
                      </a:lnTo>
                      <a:lnTo>
                        <a:pt x="333" y="164"/>
                      </a:lnTo>
                      <a:lnTo>
                        <a:pt x="344" y="178"/>
                      </a:lnTo>
                      <a:lnTo>
                        <a:pt x="355" y="189"/>
                      </a:lnTo>
                      <a:lnTo>
                        <a:pt x="368" y="198"/>
                      </a:lnTo>
                      <a:lnTo>
                        <a:pt x="380" y="206"/>
                      </a:lnTo>
                      <a:lnTo>
                        <a:pt x="394" y="213"/>
                      </a:lnTo>
                      <a:lnTo>
                        <a:pt x="409" y="217"/>
                      </a:lnTo>
                      <a:lnTo>
                        <a:pt x="422" y="220"/>
                      </a:lnTo>
                      <a:lnTo>
                        <a:pt x="437" y="221"/>
                      </a:lnTo>
                      <a:lnTo>
                        <a:pt x="452" y="220"/>
                      </a:lnTo>
                      <a:lnTo>
                        <a:pt x="466" y="217"/>
                      </a:lnTo>
                      <a:lnTo>
                        <a:pt x="479" y="213"/>
                      </a:lnTo>
                      <a:lnTo>
                        <a:pt x="493" y="206"/>
                      </a:lnTo>
                      <a:lnTo>
                        <a:pt x="505" y="198"/>
                      </a:lnTo>
                      <a:lnTo>
                        <a:pt x="518" y="189"/>
                      </a:lnTo>
                      <a:lnTo>
                        <a:pt x="529" y="178"/>
                      </a:lnTo>
                      <a:lnTo>
                        <a:pt x="540" y="164"/>
                      </a:lnTo>
                      <a:lnTo>
                        <a:pt x="549" y="149"/>
                      </a:lnTo>
                      <a:lnTo>
                        <a:pt x="558" y="133"/>
                      </a:lnTo>
                      <a:lnTo>
                        <a:pt x="565" y="115"/>
                      </a:lnTo>
                      <a:lnTo>
                        <a:pt x="572" y="95"/>
                      </a:lnTo>
                      <a:lnTo>
                        <a:pt x="576" y="73"/>
                      </a:lnTo>
                      <a:lnTo>
                        <a:pt x="580" y="51"/>
                      </a:lnTo>
                      <a:lnTo>
                        <a:pt x="582" y="26"/>
                      </a:lnTo>
                      <a:lnTo>
                        <a:pt x="583" y="0"/>
                      </a:lnTo>
                      <a:lnTo>
                        <a:pt x="874" y="0"/>
                      </a:lnTo>
                      <a:lnTo>
                        <a:pt x="871" y="39"/>
                      </a:lnTo>
                      <a:lnTo>
                        <a:pt x="864" y="77"/>
                      </a:lnTo>
                      <a:lnTo>
                        <a:pt x="853" y="112"/>
                      </a:lnTo>
                      <a:lnTo>
                        <a:pt x="838" y="144"/>
                      </a:lnTo>
                      <a:lnTo>
                        <a:pt x="820" y="173"/>
                      </a:lnTo>
                      <a:lnTo>
                        <a:pt x="797" y="199"/>
                      </a:lnTo>
                      <a:lnTo>
                        <a:pt x="772" y="223"/>
                      </a:lnTo>
                      <a:lnTo>
                        <a:pt x="744" y="245"/>
                      </a:lnTo>
                      <a:lnTo>
                        <a:pt x="712" y="263"/>
                      </a:lnTo>
                      <a:lnTo>
                        <a:pt x="679" y="279"/>
                      </a:lnTo>
                      <a:lnTo>
                        <a:pt x="642" y="292"/>
                      </a:lnTo>
                      <a:lnTo>
                        <a:pt x="605" y="304"/>
                      </a:lnTo>
                      <a:lnTo>
                        <a:pt x="565" y="312"/>
                      </a:lnTo>
                      <a:lnTo>
                        <a:pt x="524" y="318"/>
                      </a:lnTo>
                      <a:lnTo>
                        <a:pt x="480" y="322"/>
                      </a:lnTo>
                      <a:lnTo>
                        <a:pt x="437" y="323"/>
                      </a:lnTo>
                      <a:lnTo>
                        <a:pt x="393" y="322"/>
                      </a:lnTo>
                      <a:lnTo>
                        <a:pt x="349" y="318"/>
                      </a:lnTo>
                      <a:lnTo>
                        <a:pt x="308" y="312"/>
                      </a:lnTo>
                      <a:lnTo>
                        <a:pt x="268" y="304"/>
                      </a:lnTo>
                      <a:lnTo>
                        <a:pt x="230" y="292"/>
                      </a:lnTo>
                      <a:lnTo>
                        <a:pt x="194" y="279"/>
                      </a:lnTo>
                      <a:lnTo>
                        <a:pt x="160" y="263"/>
                      </a:lnTo>
                      <a:lnTo>
                        <a:pt x="129" y="245"/>
                      </a:lnTo>
                      <a:lnTo>
                        <a:pt x="101" y="223"/>
                      </a:lnTo>
                      <a:lnTo>
                        <a:pt x="75" y="199"/>
                      </a:lnTo>
                      <a:lnTo>
                        <a:pt x="53" y="173"/>
                      </a:lnTo>
                      <a:lnTo>
                        <a:pt x="35" y="144"/>
                      </a:lnTo>
                      <a:lnTo>
                        <a:pt x="20" y="112"/>
                      </a:lnTo>
                      <a:lnTo>
                        <a:pt x="9" y="77"/>
                      </a:lnTo>
                      <a:lnTo>
                        <a:pt x="2" y="39"/>
                      </a:lnTo>
                      <a:lnTo>
                        <a:pt x="0" y="0"/>
                      </a:lnTo>
                      <a:lnTo>
                        <a:pt x="288" y="0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90" name="Freeform 1098"/>
                <p:cNvSpPr>
                  <a:spLocks/>
                </p:cNvSpPr>
                <p:nvPr/>
              </p:nvSpPr>
              <p:spPr bwMode="auto">
                <a:xfrm>
                  <a:off x="2888" y="4137"/>
                  <a:ext cx="168" cy="76"/>
                </a:xfrm>
                <a:custGeom>
                  <a:avLst/>
                  <a:gdLst>
                    <a:gd name="T0" fmla="*/ 0 w 1174"/>
                    <a:gd name="T1" fmla="*/ 0 h 609"/>
                    <a:gd name="T2" fmla="*/ 614 w 1174"/>
                    <a:gd name="T3" fmla="*/ 0 h 609"/>
                    <a:gd name="T4" fmla="*/ 614 w 1174"/>
                    <a:gd name="T5" fmla="*/ 97 h 609"/>
                    <a:gd name="T6" fmla="*/ 469 w 1174"/>
                    <a:gd name="T7" fmla="*/ 97 h 609"/>
                    <a:gd name="T8" fmla="*/ 669 w 1174"/>
                    <a:gd name="T9" fmla="*/ 461 h 609"/>
                    <a:gd name="T10" fmla="*/ 869 w 1174"/>
                    <a:gd name="T11" fmla="*/ 97 h 609"/>
                    <a:gd name="T12" fmla="*/ 750 w 1174"/>
                    <a:gd name="T13" fmla="*/ 97 h 609"/>
                    <a:gd name="T14" fmla="*/ 750 w 1174"/>
                    <a:gd name="T15" fmla="*/ 0 h 609"/>
                    <a:gd name="T16" fmla="*/ 1173 w 1174"/>
                    <a:gd name="T17" fmla="*/ 0 h 609"/>
                    <a:gd name="T18" fmla="*/ 1174 w 1174"/>
                    <a:gd name="T19" fmla="*/ 97 h 609"/>
                    <a:gd name="T20" fmla="*/ 1032 w 1174"/>
                    <a:gd name="T21" fmla="*/ 97 h 609"/>
                    <a:gd name="T22" fmla="*/ 753 w 1174"/>
                    <a:gd name="T23" fmla="*/ 609 h 609"/>
                    <a:gd name="T24" fmla="*/ 422 w 1174"/>
                    <a:gd name="T25" fmla="*/ 609 h 609"/>
                    <a:gd name="T26" fmla="*/ 140 w 1174"/>
                    <a:gd name="T27" fmla="*/ 97 h 609"/>
                    <a:gd name="T28" fmla="*/ 0 w 1174"/>
                    <a:gd name="T29" fmla="*/ 97 h 609"/>
                    <a:gd name="T30" fmla="*/ 0 w 1174"/>
                    <a:gd name="T3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74" h="609">
                      <a:moveTo>
                        <a:pt x="0" y="0"/>
                      </a:moveTo>
                      <a:lnTo>
                        <a:pt x="614" y="0"/>
                      </a:lnTo>
                      <a:lnTo>
                        <a:pt x="614" y="97"/>
                      </a:lnTo>
                      <a:lnTo>
                        <a:pt x="469" y="97"/>
                      </a:lnTo>
                      <a:lnTo>
                        <a:pt x="669" y="461"/>
                      </a:lnTo>
                      <a:lnTo>
                        <a:pt x="869" y="97"/>
                      </a:lnTo>
                      <a:lnTo>
                        <a:pt x="750" y="97"/>
                      </a:lnTo>
                      <a:lnTo>
                        <a:pt x="750" y="0"/>
                      </a:lnTo>
                      <a:lnTo>
                        <a:pt x="1173" y="0"/>
                      </a:lnTo>
                      <a:lnTo>
                        <a:pt x="1174" y="97"/>
                      </a:lnTo>
                      <a:lnTo>
                        <a:pt x="1032" y="97"/>
                      </a:lnTo>
                      <a:lnTo>
                        <a:pt x="753" y="609"/>
                      </a:lnTo>
                      <a:lnTo>
                        <a:pt x="422" y="609"/>
                      </a:lnTo>
                      <a:lnTo>
                        <a:pt x="140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91" name="Freeform 1099"/>
                <p:cNvSpPr>
                  <a:spLocks/>
                </p:cNvSpPr>
                <p:nvPr/>
              </p:nvSpPr>
              <p:spPr bwMode="auto">
                <a:xfrm>
                  <a:off x="3275" y="4137"/>
                  <a:ext cx="168" cy="76"/>
                </a:xfrm>
                <a:custGeom>
                  <a:avLst/>
                  <a:gdLst>
                    <a:gd name="T0" fmla="*/ 0 w 1173"/>
                    <a:gd name="T1" fmla="*/ 0 h 609"/>
                    <a:gd name="T2" fmla="*/ 614 w 1173"/>
                    <a:gd name="T3" fmla="*/ 0 h 609"/>
                    <a:gd name="T4" fmla="*/ 614 w 1173"/>
                    <a:gd name="T5" fmla="*/ 97 h 609"/>
                    <a:gd name="T6" fmla="*/ 469 w 1173"/>
                    <a:gd name="T7" fmla="*/ 97 h 609"/>
                    <a:gd name="T8" fmla="*/ 669 w 1173"/>
                    <a:gd name="T9" fmla="*/ 461 h 609"/>
                    <a:gd name="T10" fmla="*/ 869 w 1173"/>
                    <a:gd name="T11" fmla="*/ 97 h 609"/>
                    <a:gd name="T12" fmla="*/ 750 w 1173"/>
                    <a:gd name="T13" fmla="*/ 97 h 609"/>
                    <a:gd name="T14" fmla="*/ 750 w 1173"/>
                    <a:gd name="T15" fmla="*/ 0 h 609"/>
                    <a:gd name="T16" fmla="*/ 1172 w 1173"/>
                    <a:gd name="T17" fmla="*/ 0 h 609"/>
                    <a:gd name="T18" fmla="*/ 1173 w 1173"/>
                    <a:gd name="T19" fmla="*/ 97 h 609"/>
                    <a:gd name="T20" fmla="*/ 1033 w 1173"/>
                    <a:gd name="T21" fmla="*/ 97 h 609"/>
                    <a:gd name="T22" fmla="*/ 753 w 1173"/>
                    <a:gd name="T23" fmla="*/ 609 h 609"/>
                    <a:gd name="T24" fmla="*/ 421 w 1173"/>
                    <a:gd name="T25" fmla="*/ 609 h 609"/>
                    <a:gd name="T26" fmla="*/ 140 w 1173"/>
                    <a:gd name="T27" fmla="*/ 97 h 609"/>
                    <a:gd name="T28" fmla="*/ 0 w 1173"/>
                    <a:gd name="T29" fmla="*/ 97 h 609"/>
                    <a:gd name="T30" fmla="*/ 0 w 1173"/>
                    <a:gd name="T3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73" h="609">
                      <a:moveTo>
                        <a:pt x="0" y="0"/>
                      </a:moveTo>
                      <a:lnTo>
                        <a:pt x="614" y="0"/>
                      </a:lnTo>
                      <a:lnTo>
                        <a:pt x="614" y="97"/>
                      </a:lnTo>
                      <a:lnTo>
                        <a:pt x="469" y="97"/>
                      </a:lnTo>
                      <a:lnTo>
                        <a:pt x="669" y="461"/>
                      </a:lnTo>
                      <a:lnTo>
                        <a:pt x="869" y="97"/>
                      </a:lnTo>
                      <a:lnTo>
                        <a:pt x="750" y="97"/>
                      </a:lnTo>
                      <a:lnTo>
                        <a:pt x="750" y="0"/>
                      </a:lnTo>
                      <a:lnTo>
                        <a:pt x="1172" y="0"/>
                      </a:lnTo>
                      <a:lnTo>
                        <a:pt x="1173" y="97"/>
                      </a:lnTo>
                      <a:lnTo>
                        <a:pt x="1033" y="97"/>
                      </a:lnTo>
                      <a:lnTo>
                        <a:pt x="753" y="609"/>
                      </a:lnTo>
                      <a:lnTo>
                        <a:pt x="421" y="609"/>
                      </a:lnTo>
                      <a:lnTo>
                        <a:pt x="140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92" name="Freeform 1100"/>
                <p:cNvSpPr>
                  <a:spLocks/>
                </p:cNvSpPr>
                <p:nvPr/>
              </p:nvSpPr>
              <p:spPr bwMode="auto">
                <a:xfrm>
                  <a:off x="3176" y="4137"/>
                  <a:ext cx="121" cy="76"/>
                </a:xfrm>
                <a:custGeom>
                  <a:avLst/>
                  <a:gdLst>
                    <a:gd name="T0" fmla="*/ 0 w 850"/>
                    <a:gd name="T1" fmla="*/ 0 h 609"/>
                    <a:gd name="T2" fmla="*/ 569 w 850"/>
                    <a:gd name="T3" fmla="*/ 0 h 609"/>
                    <a:gd name="T4" fmla="*/ 569 w 850"/>
                    <a:gd name="T5" fmla="*/ 97 h 609"/>
                    <a:gd name="T6" fmla="*/ 428 w 850"/>
                    <a:gd name="T7" fmla="*/ 97 h 609"/>
                    <a:gd name="T8" fmla="*/ 428 w 850"/>
                    <a:gd name="T9" fmla="*/ 509 h 609"/>
                    <a:gd name="T10" fmla="*/ 570 w 850"/>
                    <a:gd name="T11" fmla="*/ 509 h 609"/>
                    <a:gd name="T12" fmla="*/ 574 w 850"/>
                    <a:gd name="T13" fmla="*/ 509 h 609"/>
                    <a:gd name="T14" fmla="*/ 584 w 850"/>
                    <a:gd name="T15" fmla="*/ 509 h 609"/>
                    <a:gd name="T16" fmla="*/ 598 w 850"/>
                    <a:gd name="T17" fmla="*/ 508 h 609"/>
                    <a:gd name="T18" fmla="*/ 615 w 850"/>
                    <a:gd name="T19" fmla="*/ 505 h 609"/>
                    <a:gd name="T20" fmla="*/ 633 w 850"/>
                    <a:gd name="T21" fmla="*/ 499 h 609"/>
                    <a:gd name="T22" fmla="*/ 655 w 850"/>
                    <a:gd name="T23" fmla="*/ 489 h 609"/>
                    <a:gd name="T24" fmla="*/ 677 w 850"/>
                    <a:gd name="T25" fmla="*/ 475 h 609"/>
                    <a:gd name="T26" fmla="*/ 698 w 850"/>
                    <a:gd name="T27" fmla="*/ 456 h 609"/>
                    <a:gd name="T28" fmla="*/ 717 w 850"/>
                    <a:gd name="T29" fmla="*/ 434 h 609"/>
                    <a:gd name="T30" fmla="*/ 731 w 850"/>
                    <a:gd name="T31" fmla="*/ 412 h 609"/>
                    <a:gd name="T32" fmla="*/ 741 w 850"/>
                    <a:gd name="T33" fmla="*/ 389 h 609"/>
                    <a:gd name="T34" fmla="*/ 747 w 850"/>
                    <a:gd name="T35" fmla="*/ 368 h 609"/>
                    <a:gd name="T36" fmla="*/ 751 w 850"/>
                    <a:gd name="T37" fmla="*/ 351 h 609"/>
                    <a:gd name="T38" fmla="*/ 753 w 850"/>
                    <a:gd name="T39" fmla="*/ 337 h 609"/>
                    <a:gd name="T40" fmla="*/ 753 w 850"/>
                    <a:gd name="T41" fmla="*/ 328 h 609"/>
                    <a:gd name="T42" fmla="*/ 753 w 850"/>
                    <a:gd name="T43" fmla="*/ 324 h 609"/>
                    <a:gd name="T44" fmla="*/ 850 w 850"/>
                    <a:gd name="T45" fmla="*/ 324 h 609"/>
                    <a:gd name="T46" fmla="*/ 850 w 850"/>
                    <a:gd name="T47" fmla="*/ 609 h 609"/>
                    <a:gd name="T48" fmla="*/ 0 w 850"/>
                    <a:gd name="T49" fmla="*/ 609 h 609"/>
                    <a:gd name="T50" fmla="*/ 0 w 850"/>
                    <a:gd name="T51" fmla="*/ 509 h 609"/>
                    <a:gd name="T52" fmla="*/ 141 w 850"/>
                    <a:gd name="T53" fmla="*/ 509 h 609"/>
                    <a:gd name="T54" fmla="*/ 141 w 850"/>
                    <a:gd name="T55" fmla="*/ 97 h 609"/>
                    <a:gd name="T56" fmla="*/ 0 w 850"/>
                    <a:gd name="T57" fmla="*/ 97 h 609"/>
                    <a:gd name="T58" fmla="*/ 0 w 850"/>
                    <a:gd name="T59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850" h="609">
                      <a:moveTo>
                        <a:pt x="0" y="0"/>
                      </a:moveTo>
                      <a:lnTo>
                        <a:pt x="569" y="0"/>
                      </a:lnTo>
                      <a:lnTo>
                        <a:pt x="569" y="97"/>
                      </a:lnTo>
                      <a:lnTo>
                        <a:pt x="428" y="97"/>
                      </a:lnTo>
                      <a:lnTo>
                        <a:pt x="428" y="509"/>
                      </a:lnTo>
                      <a:lnTo>
                        <a:pt x="570" y="509"/>
                      </a:lnTo>
                      <a:lnTo>
                        <a:pt x="574" y="509"/>
                      </a:lnTo>
                      <a:lnTo>
                        <a:pt x="584" y="509"/>
                      </a:lnTo>
                      <a:lnTo>
                        <a:pt x="598" y="508"/>
                      </a:lnTo>
                      <a:lnTo>
                        <a:pt x="615" y="505"/>
                      </a:lnTo>
                      <a:lnTo>
                        <a:pt x="633" y="499"/>
                      </a:lnTo>
                      <a:lnTo>
                        <a:pt x="655" y="489"/>
                      </a:lnTo>
                      <a:lnTo>
                        <a:pt x="677" y="475"/>
                      </a:lnTo>
                      <a:lnTo>
                        <a:pt x="698" y="456"/>
                      </a:lnTo>
                      <a:lnTo>
                        <a:pt x="717" y="434"/>
                      </a:lnTo>
                      <a:lnTo>
                        <a:pt x="731" y="412"/>
                      </a:lnTo>
                      <a:lnTo>
                        <a:pt x="741" y="389"/>
                      </a:lnTo>
                      <a:lnTo>
                        <a:pt x="747" y="368"/>
                      </a:lnTo>
                      <a:lnTo>
                        <a:pt x="751" y="351"/>
                      </a:lnTo>
                      <a:lnTo>
                        <a:pt x="753" y="337"/>
                      </a:lnTo>
                      <a:lnTo>
                        <a:pt x="753" y="328"/>
                      </a:lnTo>
                      <a:lnTo>
                        <a:pt x="753" y="324"/>
                      </a:lnTo>
                      <a:lnTo>
                        <a:pt x="850" y="324"/>
                      </a:lnTo>
                      <a:lnTo>
                        <a:pt x="850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1" y="509"/>
                      </a:lnTo>
                      <a:lnTo>
                        <a:pt x="141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</p:grpSp>
        </p:grpSp>
      </p:grpSp>
      <p:sp>
        <p:nvSpPr>
          <p:cNvPr id="84" name="TextBox 83"/>
          <p:cNvSpPr txBox="1"/>
          <p:nvPr/>
        </p:nvSpPr>
        <p:spPr>
          <a:xfrm>
            <a:off x="1063842" y="1323828"/>
            <a:ext cx="4727362" cy="156966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dist">
              <a:defRPr/>
            </a:pPr>
            <a:r>
              <a:rPr lang="en-US" sz="9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Certificate</a:t>
            </a:r>
          </a:p>
        </p:txBody>
      </p:sp>
      <p:sp>
        <p:nvSpPr>
          <p:cNvPr id="70" name="Line 986"/>
          <p:cNvSpPr>
            <a:spLocks noChangeShapeType="1"/>
          </p:cNvSpPr>
          <p:nvPr/>
        </p:nvSpPr>
        <p:spPr bwMode="auto">
          <a:xfrm>
            <a:off x="2072012" y="9223310"/>
            <a:ext cx="2816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433" y="5557127"/>
            <a:ext cx="1170139" cy="955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2549" y="6326157"/>
            <a:ext cx="616615" cy="960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AE0F0A11-B98E-4868-A4C5-266FACE21F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3053" y="5556776"/>
            <a:ext cx="1949679" cy="159093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Picture 23" descr="TM twin IPS Inboar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16956" y="5397469"/>
            <a:ext cx="210185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4" name="Rectangle 1042"/>
          <p:cNvSpPr>
            <a:spLocks noChangeArrowheads="1"/>
          </p:cNvSpPr>
          <p:nvPr/>
        </p:nvSpPr>
        <p:spPr bwMode="auto">
          <a:xfrm>
            <a:off x="0" y="3705225"/>
            <a:ext cx="6858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1400">
                <a:latin typeface="Verdana" pitchFamily="34" charset="0"/>
              </a:rPr>
              <a:t>has satisfactorily completed the training</a:t>
            </a:r>
          </a:p>
        </p:txBody>
      </p:sp>
      <p:sp>
        <p:nvSpPr>
          <p:cNvPr id="3067" name="Text Box 1019"/>
          <p:cNvSpPr txBox="1">
            <a:spLocks noChangeArrowheads="1"/>
          </p:cNvSpPr>
          <p:nvPr/>
        </p:nvSpPr>
        <p:spPr bwMode="auto">
          <a:xfrm>
            <a:off x="0" y="8088874"/>
            <a:ext cx="6858000" cy="139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GB" sz="13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olvoSansMedium" pitchFamily="2" charset="0"/>
              </a:rPr>
              <a:t>PENTA KOREA</a:t>
            </a:r>
          </a:p>
          <a:p>
            <a:pPr algn="ctr"/>
            <a:endParaRPr lang="en-GB" sz="13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Verdana" pitchFamily="34" charset="0"/>
            </a:endParaRPr>
          </a:p>
          <a:p>
            <a:pPr algn="ctr"/>
            <a:endParaRPr lang="en-GB" sz="13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Verdana" pitchFamily="34" charset="0"/>
            </a:endParaRPr>
          </a:p>
          <a:p>
            <a:pPr algn="ctr"/>
            <a:endParaRPr lang="en-GB" sz="13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Verdana" pitchFamily="34" charset="0"/>
            </a:endParaRPr>
          </a:p>
          <a:p>
            <a:pPr>
              <a:lnSpc>
                <a:spcPct val="80000"/>
              </a:lnSpc>
            </a:pPr>
            <a:r>
              <a:rPr lang="en-GB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slonNo540SwaD" pitchFamily="66" charset="0"/>
              </a:rPr>
              <a:t>    </a:t>
            </a:r>
            <a:r>
              <a:rPr lang="en-GB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slonNo540SwaD"/>
              </a:rPr>
              <a:t>                                  </a:t>
            </a:r>
            <a:r>
              <a:rPr lang="en-GB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slonNo540SwaD"/>
              </a:rPr>
              <a:t>Winstern</a:t>
            </a:r>
            <a:r>
              <a:rPr lang="en-GB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slonNo540SwaD"/>
              </a:rPr>
              <a:t>. Kang</a:t>
            </a:r>
          </a:p>
          <a:p>
            <a:pPr algn="ctr">
              <a:lnSpc>
                <a:spcPct val="110000"/>
              </a:lnSpc>
            </a:pPr>
            <a:r>
              <a:rPr lang="en-GB" sz="12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Verdana" pitchFamily="34" charset="0"/>
              </a:rPr>
              <a:t>Trainer</a:t>
            </a:r>
          </a:p>
        </p:txBody>
      </p:sp>
      <p:sp>
        <p:nvSpPr>
          <p:cNvPr id="3043" name="Freeform 995"/>
          <p:cNvSpPr>
            <a:spLocks/>
          </p:cNvSpPr>
          <p:nvPr/>
        </p:nvSpPr>
        <p:spPr bwMode="auto">
          <a:xfrm>
            <a:off x="3074988" y="190500"/>
            <a:ext cx="388937" cy="536575"/>
          </a:xfrm>
          <a:custGeom>
            <a:avLst/>
            <a:gdLst>
              <a:gd name="T0" fmla="*/ 907 w 979"/>
              <a:gd name="T1" fmla="*/ 552 h 2366"/>
              <a:gd name="T2" fmla="*/ 888 w 979"/>
              <a:gd name="T3" fmla="*/ 632 h 2366"/>
              <a:gd name="T4" fmla="*/ 799 w 979"/>
              <a:gd name="T5" fmla="*/ 682 h 2366"/>
              <a:gd name="T6" fmla="*/ 777 w 979"/>
              <a:gd name="T7" fmla="*/ 662 h 2366"/>
              <a:gd name="T8" fmla="*/ 782 w 979"/>
              <a:gd name="T9" fmla="*/ 597 h 2366"/>
              <a:gd name="T10" fmla="*/ 804 w 979"/>
              <a:gd name="T11" fmla="*/ 542 h 2366"/>
              <a:gd name="T12" fmla="*/ 809 w 979"/>
              <a:gd name="T13" fmla="*/ 446 h 2366"/>
              <a:gd name="T14" fmla="*/ 789 w 979"/>
              <a:gd name="T15" fmla="*/ 320 h 2366"/>
              <a:gd name="T16" fmla="*/ 751 w 979"/>
              <a:gd name="T17" fmla="*/ 226 h 2366"/>
              <a:gd name="T18" fmla="*/ 664 w 979"/>
              <a:gd name="T19" fmla="*/ 131 h 2366"/>
              <a:gd name="T20" fmla="*/ 580 w 979"/>
              <a:gd name="T21" fmla="*/ 85 h 2366"/>
              <a:gd name="T22" fmla="*/ 449 w 979"/>
              <a:gd name="T23" fmla="*/ 120 h 2366"/>
              <a:gd name="T24" fmla="*/ 319 w 979"/>
              <a:gd name="T25" fmla="*/ 216 h 2366"/>
              <a:gd name="T26" fmla="*/ 224 w 979"/>
              <a:gd name="T27" fmla="*/ 361 h 2366"/>
              <a:gd name="T28" fmla="*/ 157 w 979"/>
              <a:gd name="T29" fmla="*/ 562 h 2366"/>
              <a:gd name="T30" fmla="*/ 136 w 979"/>
              <a:gd name="T31" fmla="*/ 838 h 2366"/>
              <a:gd name="T32" fmla="*/ 177 w 979"/>
              <a:gd name="T33" fmla="*/ 1244 h 2366"/>
              <a:gd name="T34" fmla="*/ 271 w 979"/>
              <a:gd name="T35" fmla="*/ 1548 h 2366"/>
              <a:gd name="T36" fmla="*/ 361 w 979"/>
              <a:gd name="T37" fmla="*/ 1759 h 2366"/>
              <a:gd name="T38" fmla="*/ 475 w 979"/>
              <a:gd name="T39" fmla="*/ 2000 h 2366"/>
              <a:gd name="T40" fmla="*/ 611 w 979"/>
              <a:gd name="T41" fmla="*/ 2175 h 2366"/>
              <a:gd name="T42" fmla="*/ 704 w 979"/>
              <a:gd name="T43" fmla="*/ 2261 h 2366"/>
              <a:gd name="T44" fmla="*/ 877 w 979"/>
              <a:gd name="T45" fmla="*/ 2281 h 2366"/>
              <a:gd name="T46" fmla="*/ 975 w 979"/>
              <a:gd name="T47" fmla="*/ 2276 h 2366"/>
              <a:gd name="T48" fmla="*/ 979 w 979"/>
              <a:gd name="T49" fmla="*/ 2366 h 2366"/>
              <a:gd name="T50" fmla="*/ 799 w 979"/>
              <a:gd name="T51" fmla="*/ 2366 h 2366"/>
              <a:gd name="T52" fmla="*/ 684 w 979"/>
              <a:gd name="T53" fmla="*/ 2351 h 2366"/>
              <a:gd name="T54" fmla="*/ 496 w 979"/>
              <a:gd name="T55" fmla="*/ 2276 h 2366"/>
              <a:gd name="T56" fmla="*/ 324 w 979"/>
              <a:gd name="T57" fmla="*/ 2110 h 2366"/>
              <a:gd name="T58" fmla="*/ 172 w 979"/>
              <a:gd name="T59" fmla="*/ 1864 h 2366"/>
              <a:gd name="T60" fmla="*/ 84 w 979"/>
              <a:gd name="T61" fmla="*/ 1614 h 2366"/>
              <a:gd name="T62" fmla="*/ 21 w 979"/>
              <a:gd name="T63" fmla="*/ 1300 h 2366"/>
              <a:gd name="T64" fmla="*/ 0 w 979"/>
              <a:gd name="T65" fmla="*/ 938 h 2366"/>
              <a:gd name="T66" fmla="*/ 26 w 979"/>
              <a:gd name="T67" fmla="*/ 637 h 2366"/>
              <a:gd name="T68" fmla="*/ 84 w 979"/>
              <a:gd name="T69" fmla="*/ 426 h 2366"/>
              <a:gd name="T70" fmla="*/ 204 w 979"/>
              <a:gd name="T71" fmla="*/ 191 h 2366"/>
              <a:gd name="T72" fmla="*/ 361 w 979"/>
              <a:gd name="T73" fmla="*/ 65 h 2366"/>
              <a:gd name="T74" fmla="*/ 574 w 979"/>
              <a:gd name="T75" fmla="*/ 0 h 2366"/>
              <a:gd name="T76" fmla="*/ 767 w 979"/>
              <a:gd name="T77" fmla="*/ 14 h 2366"/>
              <a:gd name="T78" fmla="*/ 872 w 979"/>
              <a:gd name="T79" fmla="*/ 95 h 2366"/>
              <a:gd name="T80" fmla="*/ 903 w 979"/>
              <a:gd name="T81" fmla="*/ 156 h 2366"/>
              <a:gd name="T82" fmla="*/ 907 w 979"/>
              <a:gd name="T83" fmla="*/ 552 h 2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979" h="2366">
                <a:moveTo>
                  <a:pt x="907" y="552"/>
                </a:moveTo>
                <a:lnTo>
                  <a:pt x="888" y="632"/>
                </a:lnTo>
                <a:lnTo>
                  <a:pt x="799" y="682"/>
                </a:lnTo>
                <a:lnTo>
                  <a:pt x="777" y="662"/>
                </a:lnTo>
                <a:lnTo>
                  <a:pt x="782" y="597"/>
                </a:lnTo>
                <a:lnTo>
                  <a:pt x="804" y="542"/>
                </a:lnTo>
                <a:lnTo>
                  <a:pt x="809" y="446"/>
                </a:lnTo>
                <a:lnTo>
                  <a:pt x="789" y="320"/>
                </a:lnTo>
                <a:lnTo>
                  <a:pt x="751" y="226"/>
                </a:lnTo>
                <a:lnTo>
                  <a:pt x="664" y="131"/>
                </a:lnTo>
                <a:lnTo>
                  <a:pt x="580" y="85"/>
                </a:lnTo>
                <a:lnTo>
                  <a:pt x="449" y="120"/>
                </a:lnTo>
                <a:lnTo>
                  <a:pt x="319" y="216"/>
                </a:lnTo>
                <a:lnTo>
                  <a:pt x="224" y="361"/>
                </a:lnTo>
                <a:lnTo>
                  <a:pt x="157" y="562"/>
                </a:lnTo>
                <a:lnTo>
                  <a:pt x="136" y="838"/>
                </a:lnTo>
                <a:lnTo>
                  <a:pt x="177" y="1244"/>
                </a:lnTo>
                <a:lnTo>
                  <a:pt x="271" y="1548"/>
                </a:lnTo>
                <a:lnTo>
                  <a:pt x="361" y="1759"/>
                </a:lnTo>
                <a:lnTo>
                  <a:pt x="475" y="2000"/>
                </a:lnTo>
                <a:lnTo>
                  <a:pt x="611" y="2175"/>
                </a:lnTo>
                <a:lnTo>
                  <a:pt x="704" y="2261"/>
                </a:lnTo>
                <a:lnTo>
                  <a:pt x="877" y="2281"/>
                </a:lnTo>
                <a:lnTo>
                  <a:pt x="975" y="2276"/>
                </a:lnTo>
                <a:lnTo>
                  <a:pt x="979" y="2366"/>
                </a:lnTo>
                <a:lnTo>
                  <a:pt x="799" y="2366"/>
                </a:lnTo>
                <a:lnTo>
                  <a:pt x="684" y="2351"/>
                </a:lnTo>
                <a:lnTo>
                  <a:pt x="496" y="2276"/>
                </a:lnTo>
                <a:lnTo>
                  <a:pt x="324" y="2110"/>
                </a:lnTo>
                <a:lnTo>
                  <a:pt x="172" y="1864"/>
                </a:lnTo>
                <a:lnTo>
                  <a:pt x="84" y="1614"/>
                </a:lnTo>
                <a:lnTo>
                  <a:pt x="21" y="1300"/>
                </a:lnTo>
                <a:lnTo>
                  <a:pt x="0" y="938"/>
                </a:lnTo>
                <a:lnTo>
                  <a:pt x="26" y="637"/>
                </a:lnTo>
                <a:lnTo>
                  <a:pt x="84" y="426"/>
                </a:lnTo>
                <a:lnTo>
                  <a:pt x="204" y="191"/>
                </a:lnTo>
                <a:lnTo>
                  <a:pt x="361" y="65"/>
                </a:lnTo>
                <a:lnTo>
                  <a:pt x="574" y="0"/>
                </a:lnTo>
                <a:lnTo>
                  <a:pt x="767" y="14"/>
                </a:lnTo>
                <a:lnTo>
                  <a:pt x="872" y="95"/>
                </a:lnTo>
                <a:lnTo>
                  <a:pt x="903" y="156"/>
                </a:lnTo>
                <a:lnTo>
                  <a:pt x="907" y="552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44" name="Freeform 996"/>
          <p:cNvSpPr>
            <a:spLocks/>
          </p:cNvSpPr>
          <p:nvPr/>
        </p:nvSpPr>
        <p:spPr bwMode="auto">
          <a:xfrm>
            <a:off x="3433763" y="193675"/>
            <a:ext cx="354012" cy="534988"/>
          </a:xfrm>
          <a:custGeom>
            <a:avLst/>
            <a:gdLst>
              <a:gd name="T0" fmla="*/ 0 w 895"/>
              <a:gd name="T1" fmla="*/ 537 h 2356"/>
              <a:gd name="T2" fmla="*/ 0 w 895"/>
              <a:gd name="T3" fmla="*/ 125 h 2356"/>
              <a:gd name="T4" fmla="*/ 60 w 895"/>
              <a:gd name="T5" fmla="*/ 70 h 2356"/>
              <a:gd name="T6" fmla="*/ 143 w 895"/>
              <a:gd name="T7" fmla="*/ 30 h 2356"/>
              <a:gd name="T8" fmla="*/ 280 w 895"/>
              <a:gd name="T9" fmla="*/ 0 h 2356"/>
              <a:gd name="T10" fmla="*/ 404 w 895"/>
              <a:gd name="T11" fmla="*/ 10 h 2356"/>
              <a:gd name="T12" fmla="*/ 514 w 895"/>
              <a:gd name="T13" fmla="*/ 55 h 2356"/>
              <a:gd name="T14" fmla="*/ 629 w 895"/>
              <a:gd name="T15" fmla="*/ 120 h 2356"/>
              <a:gd name="T16" fmla="*/ 712 w 895"/>
              <a:gd name="T17" fmla="*/ 235 h 2356"/>
              <a:gd name="T18" fmla="*/ 796 w 895"/>
              <a:gd name="T19" fmla="*/ 392 h 2356"/>
              <a:gd name="T20" fmla="*/ 858 w 895"/>
              <a:gd name="T21" fmla="*/ 542 h 2356"/>
              <a:gd name="T22" fmla="*/ 885 w 895"/>
              <a:gd name="T23" fmla="*/ 658 h 2356"/>
              <a:gd name="T24" fmla="*/ 895 w 895"/>
              <a:gd name="T25" fmla="*/ 888 h 2356"/>
              <a:gd name="T26" fmla="*/ 895 w 895"/>
              <a:gd name="T27" fmla="*/ 1094 h 2356"/>
              <a:gd name="T28" fmla="*/ 895 w 895"/>
              <a:gd name="T29" fmla="*/ 1294 h 2356"/>
              <a:gd name="T30" fmla="*/ 864 w 895"/>
              <a:gd name="T31" fmla="*/ 1503 h 2356"/>
              <a:gd name="T32" fmla="*/ 796 w 895"/>
              <a:gd name="T33" fmla="*/ 1714 h 2356"/>
              <a:gd name="T34" fmla="*/ 692 w 895"/>
              <a:gd name="T35" fmla="*/ 1940 h 2356"/>
              <a:gd name="T36" fmla="*/ 556 w 895"/>
              <a:gd name="T37" fmla="*/ 2120 h 2356"/>
              <a:gd name="T38" fmla="*/ 389 w 895"/>
              <a:gd name="T39" fmla="*/ 2261 h 2356"/>
              <a:gd name="T40" fmla="*/ 264 w 895"/>
              <a:gd name="T41" fmla="*/ 2321 h 2356"/>
              <a:gd name="T42" fmla="*/ 45 w 895"/>
              <a:gd name="T43" fmla="*/ 2356 h 2356"/>
              <a:gd name="T44" fmla="*/ 45 w 895"/>
              <a:gd name="T45" fmla="*/ 2271 h 2356"/>
              <a:gd name="T46" fmla="*/ 191 w 895"/>
              <a:gd name="T47" fmla="*/ 2251 h 2356"/>
              <a:gd name="T48" fmla="*/ 341 w 895"/>
              <a:gd name="T49" fmla="*/ 2161 h 2356"/>
              <a:gd name="T50" fmla="*/ 477 w 895"/>
              <a:gd name="T51" fmla="*/ 1975 h 2356"/>
              <a:gd name="T52" fmla="*/ 592 w 895"/>
              <a:gd name="T53" fmla="*/ 1699 h 2356"/>
              <a:gd name="T54" fmla="*/ 692 w 895"/>
              <a:gd name="T55" fmla="*/ 1355 h 2356"/>
              <a:gd name="T56" fmla="*/ 754 w 895"/>
              <a:gd name="T57" fmla="*/ 998 h 2356"/>
              <a:gd name="T58" fmla="*/ 791 w 895"/>
              <a:gd name="T59" fmla="*/ 682 h 2356"/>
              <a:gd name="T60" fmla="*/ 723 w 895"/>
              <a:gd name="T61" fmla="*/ 401 h 2356"/>
              <a:gd name="T62" fmla="*/ 629 w 895"/>
              <a:gd name="T63" fmla="*/ 246 h 2356"/>
              <a:gd name="T64" fmla="*/ 510 w 895"/>
              <a:gd name="T65" fmla="*/ 151 h 2356"/>
              <a:gd name="T66" fmla="*/ 410 w 895"/>
              <a:gd name="T67" fmla="*/ 90 h 2356"/>
              <a:gd name="T68" fmla="*/ 289 w 895"/>
              <a:gd name="T69" fmla="*/ 90 h 2356"/>
              <a:gd name="T70" fmla="*/ 191 w 895"/>
              <a:gd name="T71" fmla="*/ 170 h 2356"/>
              <a:gd name="T72" fmla="*/ 118 w 895"/>
              <a:gd name="T73" fmla="*/ 316 h 2356"/>
              <a:gd name="T74" fmla="*/ 107 w 895"/>
              <a:gd name="T75" fmla="*/ 396 h 2356"/>
              <a:gd name="T76" fmla="*/ 107 w 895"/>
              <a:gd name="T77" fmla="*/ 532 h 2356"/>
              <a:gd name="T78" fmla="*/ 134 w 895"/>
              <a:gd name="T79" fmla="*/ 612 h 2356"/>
              <a:gd name="T80" fmla="*/ 138 w 895"/>
              <a:gd name="T81" fmla="*/ 658 h 2356"/>
              <a:gd name="T82" fmla="*/ 92 w 895"/>
              <a:gd name="T83" fmla="*/ 667 h 2356"/>
              <a:gd name="T84" fmla="*/ 29 w 895"/>
              <a:gd name="T85" fmla="*/ 607 h 2356"/>
              <a:gd name="T86" fmla="*/ 0 w 895"/>
              <a:gd name="T87" fmla="*/ 537 h 2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895" h="2356">
                <a:moveTo>
                  <a:pt x="0" y="537"/>
                </a:moveTo>
                <a:lnTo>
                  <a:pt x="0" y="125"/>
                </a:lnTo>
                <a:lnTo>
                  <a:pt x="60" y="70"/>
                </a:lnTo>
                <a:lnTo>
                  <a:pt x="143" y="30"/>
                </a:lnTo>
                <a:lnTo>
                  <a:pt x="280" y="0"/>
                </a:lnTo>
                <a:lnTo>
                  <a:pt x="404" y="10"/>
                </a:lnTo>
                <a:lnTo>
                  <a:pt x="514" y="55"/>
                </a:lnTo>
                <a:lnTo>
                  <a:pt x="629" y="120"/>
                </a:lnTo>
                <a:lnTo>
                  <a:pt x="712" y="235"/>
                </a:lnTo>
                <a:lnTo>
                  <a:pt x="796" y="392"/>
                </a:lnTo>
                <a:lnTo>
                  <a:pt x="858" y="542"/>
                </a:lnTo>
                <a:lnTo>
                  <a:pt x="885" y="658"/>
                </a:lnTo>
                <a:lnTo>
                  <a:pt x="895" y="888"/>
                </a:lnTo>
                <a:lnTo>
                  <a:pt x="895" y="1094"/>
                </a:lnTo>
                <a:lnTo>
                  <a:pt x="895" y="1294"/>
                </a:lnTo>
                <a:lnTo>
                  <a:pt x="864" y="1503"/>
                </a:lnTo>
                <a:lnTo>
                  <a:pt x="796" y="1714"/>
                </a:lnTo>
                <a:lnTo>
                  <a:pt x="692" y="1940"/>
                </a:lnTo>
                <a:lnTo>
                  <a:pt x="556" y="2120"/>
                </a:lnTo>
                <a:lnTo>
                  <a:pt x="389" y="2261"/>
                </a:lnTo>
                <a:lnTo>
                  <a:pt x="264" y="2321"/>
                </a:lnTo>
                <a:lnTo>
                  <a:pt x="45" y="2356"/>
                </a:lnTo>
                <a:lnTo>
                  <a:pt x="45" y="2271"/>
                </a:lnTo>
                <a:lnTo>
                  <a:pt x="191" y="2251"/>
                </a:lnTo>
                <a:lnTo>
                  <a:pt x="341" y="2161"/>
                </a:lnTo>
                <a:lnTo>
                  <a:pt x="477" y="1975"/>
                </a:lnTo>
                <a:lnTo>
                  <a:pt x="592" y="1699"/>
                </a:lnTo>
                <a:lnTo>
                  <a:pt x="692" y="1355"/>
                </a:lnTo>
                <a:lnTo>
                  <a:pt x="754" y="998"/>
                </a:lnTo>
                <a:lnTo>
                  <a:pt x="791" y="682"/>
                </a:lnTo>
                <a:lnTo>
                  <a:pt x="723" y="401"/>
                </a:lnTo>
                <a:lnTo>
                  <a:pt x="629" y="246"/>
                </a:lnTo>
                <a:lnTo>
                  <a:pt x="510" y="151"/>
                </a:lnTo>
                <a:lnTo>
                  <a:pt x="410" y="90"/>
                </a:lnTo>
                <a:lnTo>
                  <a:pt x="289" y="90"/>
                </a:lnTo>
                <a:lnTo>
                  <a:pt x="191" y="170"/>
                </a:lnTo>
                <a:lnTo>
                  <a:pt x="118" y="316"/>
                </a:lnTo>
                <a:lnTo>
                  <a:pt x="107" y="396"/>
                </a:lnTo>
                <a:lnTo>
                  <a:pt x="107" y="532"/>
                </a:lnTo>
                <a:lnTo>
                  <a:pt x="134" y="612"/>
                </a:lnTo>
                <a:lnTo>
                  <a:pt x="138" y="658"/>
                </a:lnTo>
                <a:lnTo>
                  <a:pt x="92" y="667"/>
                </a:lnTo>
                <a:lnTo>
                  <a:pt x="29" y="607"/>
                </a:lnTo>
                <a:lnTo>
                  <a:pt x="0" y="537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45" name="Freeform 997"/>
          <p:cNvSpPr>
            <a:spLocks/>
          </p:cNvSpPr>
          <p:nvPr/>
        </p:nvSpPr>
        <p:spPr bwMode="auto">
          <a:xfrm>
            <a:off x="3565525" y="703263"/>
            <a:ext cx="153988" cy="96837"/>
          </a:xfrm>
          <a:custGeom>
            <a:avLst/>
            <a:gdLst>
              <a:gd name="T0" fmla="*/ 0 w 390"/>
              <a:gd name="T1" fmla="*/ 26 h 422"/>
              <a:gd name="T2" fmla="*/ 38 w 390"/>
              <a:gd name="T3" fmla="*/ 101 h 422"/>
              <a:gd name="T4" fmla="*/ 64 w 390"/>
              <a:gd name="T5" fmla="*/ 158 h 422"/>
              <a:gd name="T6" fmla="*/ 98 w 390"/>
              <a:gd name="T7" fmla="*/ 216 h 422"/>
              <a:gd name="T8" fmla="*/ 132 w 390"/>
              <a:gd name="T9" fmla="*/ 265 h 422"/>
              <a:gd name="T10" fmla="*/ 175 w 390"/>
              <a:gd name="T11" fmla="*/ 307 h 422"/>
              <a:gd name="T12" fmla="*/ 218 w 390"/>
              <a:gd name="T13" fmla="*/ 348 h 422"/>
              <a:gd name="T14" fmla="*/ 270 w 390"/>
              <a:gd name="T15" fmla="*/ 389 h 422"/>
              <a:gd name="T16" fmla="*/ 330 w 390"/>
              <a:gd name="T17" fmla="*/ 422 h 422"/>
              <a:gd name="T18" fmla="*/ 390 w 390"/>
              <a:gd name="T19" fmla="*/ 355 h 422"/>
              <a:gd name="T20" fmla="*/ 333 w 390"/>
              <a:gd name="T21" fmla="*/ 315 h 422"/>
              <a:gd name="T22" fmla="*/ 253 w 390"/>
              <a:gd name="T23" fmla="*/ 265 h 422"/>
              <a:gd name="T24" fmla="*/ 184 w 390"/>
              <a:gd name="T25" fmla="*/ 191 h 422"/>
              <a:gd name="T26" fmla="*/ 132 w 390"/>
              <a:gd name="T27" fmla="*/ 117 h 422"/>
              <a:gd name="T28" fmla="*/ 65 w 390"/>
              <a:gd name="T29" fmla="*/ 0 h 422"/>
              <a:gd name="T30" fmla="*/ 0 w 390"/>
              <a:gd name="T31" fmla="*/ 26 h 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90" h="422">
                <a:moveTo>
                  <a:pt x="0" y="26"/>
                </a:moveTo>
                <a:lnTo>
                  <a:pt x="38" y="101"/>
                </a:lnTo>
                <a:lnTo>
                  <a:pt x="64" y="158"/>
                </a:lnTo>
                <a:lnTo>
                  <a:pt x="98" y="216"/>
                </a:lnTo>
                <a:lnTo>
                  <a:pt x="132" y="265"/>
                </a:lnTo>
                <a:lnTo>
                  <a:pt x="175" y="307"/>
                </a:lnTo>
                <a:lnTo>
                  <a:pt x="218" y="348"/>
                </a:lnTo>
                <a:lnTo>
                  <a:pt x="270" y="389"/>
                </a:lnTo>
                <a:lnTo>
                  <a:pt x="330" y="422"/>
                </a:lnTo>
                <a:lnTo>
                  <a:pt x="390" y="355"/>
                </a:lnTo>
                <a:lnTo>
                  <a:pt x="333" y="315"/>
                </a:lnTo>
                <a:lnTo>
                  <a:pt x="253" y="265"/>
                </a:lnTo>
                <a:lnTo>
                  <a:pt x="184" y="191"/>
                </a:lnTo>
                <a:lnTo>
                  <a:pt x="132" y="117"/>
                </a:lnTo>
                <a:lnTo>
                  <a:pt x="65" y="0"/>
                </a:lnTo>
                <a:lnTo>
                  <a:pt x="0" y="26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46" name="Freeform 998"/>
          <p:cNvSpPr>
            <a:spLocks/>
          </p:cNvSpPr>
          <p:nvPr/>
        </p:nvSpPr>
        <p:spPr bwMode="auto">
          <a:xfrm>
            <a:off x="2936875" y="701675"/>
            <a:ext cx="368300" cy="111125"/>
          </a:xfrm>
          <a:custGeom>
            <a:avLst/>
            <a:gdLst>
              <a:gd name="T0" fmla="*/ 862 w 930"/>
              <a:gd name="T1" fmla="*/ 0 h 489"/>
              <a:gd name="T2" fmla="*/ 799 w 930"/>
              <a:gd name="T3" fmla="*/ 151 h 489"/>
              <a:gd name="T4" fmla="*/ 730 w 930"/>
              <a:gd name="T5" fmla="*/ 225 h 489"/>
              <a:gd name="T6" fmla="*/ 654 w 930"/>
              <a:gd name="T7" fmla="*/ 307 h 489"/>
              <a:gd name="T8" fmla="*/ 550 w 930"/>
              <a:gd name="T9" fmla="*/ 357 h 489"/>
              <a:gd name="T10" fmla="*/ 452 w 930"/>
              <a:gd name="T11" fmla="*/ 393 h 489"/>
              <a:gd name="T12" fmla="*/ 382 w 930"/>
              <a:gd name="T13" fmla="*/ 390 h 489"/>
              <a:gd name="T14" fmla="*/ 335 w 930"/>
              <a:gd name="T15" fmla="*/ 364 h 489"/>
              <a:gd name="T16" fmla="*/ 260 w 930"/>
              <a:gd name="T17" fmla="*/ 282 h 489"/>
              <a:gd name="T18" fmla="*/ 206 w 930"/>
              <a:gd name="T19" fmla="*/ 200 h 489"/>
              <a:gd name="T20" fmla="*/ 180 w 930"/>
              <a:gd name="T21" fmla="*/ 134 h 489"/>
              <a:gd name="T22" fmla="*/ 0 w 930"/>
              <a:gd name="T23" fmla="*/ 233 h 489"/>
              <a:gd name="T24" fmla="*/ 51 w 930"/>
              <a:gd name="T25" fmla="*/ 324 h 489"/>
              <a:gd name="T26" fmla="*/ 112 w 930"/>
              <a:gd name="T27" fmla="*/ 390 h 489"/>
              <a:gd name="T28" fmla="*/ 180 w 930"/>
              <a:gd name="T29" fmla="*/ 439 h 489"/>
              <a:gd name="T30" fmla="*/ 249 w 930"/>
              <a:gd name="T31" fmla="*/ 471 h 489"/>
              <a:gd name="T32" fmla="*/ 335 w 930"/>
              <a:gd name="T33" fmla="*/ 489 h 489"/>
              <a:gd name="T34" fmla="*/ 421 w 930"/>
              <a:gd name="T35" fmla="*/ 489 h 489"/>
              <a:gd name="T36" fmla="*/ 507 w 930"/>
              <a:gd name="T37" fmla="*/ 464 h 489"/>
              <a:gd name="T38" fmla="*/ 601 w 930"/>
              <a:gd name="T39" fmla="*/ 431 h 489"/>
              <a:gd name="T40" fmla="*/ 661 w 930"/>
              <a:gd name="T41" fmla="*/ 398 h 489"/>
              <a:gd name="T42" fmla="*/ 713 w 930"/>
              <a:gd name="T43" fmla="*/ 357 h 489"/>
              <a:gd name="T44" fmla="*/ 756 w 930"/>
              <a:gd name="T45" fmla="*/ 316 h 489"/>
              <a:gd name="T46" fmla="*/ 799 w 930"/>
              <a:gd name="T47" fmla="*/ 266 h 489"/>
              <a:gd name="T48" fmla="*/ 833 w 930"/>
              <a:gd name="T49" fmla="*/ 217 h 489"/>
              <a:gd name="T50" fmla="*/ 867 w 930"/>
              <a:gd name="T51" fmla="*/ 167 h 489"/>
              <a:gd name="T52" fmla="*/ 893 w 930"/>
              <a:gd name="T53" fmla="*/ 110 h 489"/>
              <a:gd name="T54" fmla="*/ 930 w 930"/>
              <a:gd name="T55" fmla="*/ 33 h 489"/>
              <a:gd name="T56" fmla="*/ 862 w 930"/>
              <a:gd name="T57" fmla="*/ 0 h 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930" h="489">
                <a:moveTo>
                  <a:pt x="862" y="0"/>
                </a:moveTo>
                <a:lnTo>
                  <a:pt x="799" y="151"/>
                </a:lnTo>
                <a:lnTo>
                  <a:pt x="730" y="225"/>
                </a:lnTo>
                <a:lnTo>
                  <a:pt x="654" y="307"/>
                </a:lnTo>
                <a:lnTo>
                  <a:pt x="550" y="357"/>
                </a:lnTo>
                <a:lnTo>
                  <a:pt x="452" y="393"/>
                </a:lnTo>
                <a:lnTo>
                  <a:pt x="382" y="390"/>
                </a:lnTo>
                <a:lnTo>
                  <a:pt x="335" y="364"/>
                </a:lnTo>
                <a:lnTo>
                  <a:pt x="260" y="282"/>
                </a:lnTo>
                <a:lnTo>
                  <a:pt x="206" y="200"/>
                </a:lnTo>
                <a:lnTo>
                  <a:pt x="180" y="134"/>
                </a:lnTo>
                <a:lnTo>
                  <a:pt x="0" y="233"/>
                </a:lnTo>
                <a:lnTo>
                  <a:pt x="51" y="324"/>
                </a:lnTo>
                <a:lnTo>
                  <a:pt x="112" y="390"/>
                </a:lnTo>
                <a:lnTo>
                  <a:pt x="180" y="439"/>
                </a:lnTo>
                <a:lnTo>
                  <a:pt x="249" y="471"/>
                </a:lnTo>
                <a:lnTo>
                  <a:pt x="335" y="489"/>
                </a:lnTo>
                <a:lnTo>
                  <a:pt x="421" y="489"/>
                </a:lnTo>
                <a:lnTo>
                  <a:pt x="507" y="464"/>
                </a:lnTo>
                <a:lnTo>
                  <a:pt x="601" y="431"/>
                </a:lnTo>
                <a:lnTo>
                  <a:pt x="661" y="398"/>
                </a:lnTo>
                <a:lnTo>
                  <a:pt x="713" y="357"/>
                </a:lnTo>
                <a:lnTo>
                  <a:pt x="756" y="316"/>
                </a:lnTo>
                <a:lnTo>
                  <a:pt x="799" y="266"/>
                </a:lnTo>
                <a:lnTo>
                  <a:pt x="833" y="217"/>
                </a:lnTo>
                <a:lnTo>
                  <a:pt x="867" y="167"/>
                </a:lnTo>
                <a:lnTo>
                  <a:pt x="893" y="110"/>
                </a:lnTo>
                <a:lnTo>
                  <a:pt x="930" y="33"/>
                </a:lnTo>
                <a:lnTo>
                  <a:pt x="862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47" name="Freeform 999"/>
          <p:cNvSpPr>
            <a:spLocks/>
          </p:cNvSpPr>
          <p:nvPr/>
        </p:nvSpPr>
        <p:spPr bwMode="auto">
          <a:xfrm>
            <a:off x="3648075" y="590550"/>
            <a:ext cx="14288" cy="1588"/>
          </a:xfrm>
          <a:custGeom>
            <a:avLst/>
            <a:gdLst>
              <a:gd name="T0" fmla="*/ 34 w 34"/>
              <a:gd name="T1" fmla="*/ 8 h 8"/>
              <a:gd name="T2" fmla="*/ 17 w 34"/>
              <a:gd name="T3" fmla="*/ 0 h 8"/>
              <a:gd name="T4" fmla="*/ 8 w 34"/>
              <a:gd name="T5" fmla="*/ 0 h 8"/>
              <a:gd name="T6" fmla="*/ 0 w 34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" h="8">
                <a:moveTo>
                  <a:pt x="34" y="8"/>
                </a:moveTo>
                <a:lnTo>
                  <a:pt x="17" y="0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0033CC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48" name="Freeform 1000"/>
          <p:cNvSpPr>
            <a:spLocks/>
          </p:cNvSpPr>
          <p:nvPr/>
        </p:nvSpPr>
        <p:spPr bwMode="auto">
          <a:xfrm>
            <a:off x="2257425" y="301625"/>
            <a:ext cx="849313" cy="355600"/>
          </a:xfrm>
          <a:custGeom>
            <a:avLst/>
            <a:gdLst>
              <a:gd name="T0" fmla="*/ 51 w 2138"/>
              <a:gd name="T1" fmla="*/ 1465 h 1572"/>
              <a:gd name="T2" fmla="*/ 378 w 2138"/>
              <a:gd name="T3" fmla="*/ 1143 h 1572"/>
              <a:gd name="T4" fmla="*/ 697 w 2138"/>
              <a:gd name="T5" fmla="*/ 939 h 1572"/>
              <a:gd name="T6" fmla="*/ 842 w 2138"/>
              <a:gd name="T7" fmla="*/ 841 h 1572"/>
              <a:gd name="T8" fmla="*/ 979 w 2138"/>
              <a:gd name="T9" fmla="*/ 552 h 1572"/>
              <a:gd name="T10" fmla="*/ 1185 w 2138"/>
              <a:gd name="T11" fmla="*/ 280 h 1572"/>
              <a:gd name="T12" fmla="*/ 1451 w 2138"/>
              <a:gd name="T13" fmla="*/ 66 h 1572"/>
              <a:gd name="T14" fmla="*/ 1735 w 2138"/>
              <a:gd name="T15" fmla="*/ 0 h 1572"/>
              <a:gd name="T16" fmla="*/ 1872 w 2138"/>
              <a:gd name="T17" fmla="*/ 25 h 1572"/>
              <a:gd name="T18" fmla="*/ 2009 w 2138"/>
              <a:gd name="T19" fmla="*/ 91 h 1572"/>
              <a:gd name="T20" fmla="*/ 2104 w 2138"/>
              <a:gd name="T21" fmla="*/ 190 h 1572"/>
              <a:gd name="T22" fmla="*/ 2138 w 2138"/>
              <a:gd name="T23" fmla="*/ 330 h 1572"/>
              <a:gd name="T24" fmla="*/ 2104 w 2138"/>
              <a:gd name="T25" fmla="*/ 478 h 1572"/>
              <a:gd name="T26" fmla="*/ 2009 w 2138"/>
              <a:gd name="T27" fmla="*/ 610 h 1572"/>
              <a:gd name="T28" fmla="*/ 1898 w 2138"/>
              <a:gd name="T29" fmla="*/ 692 h 1572"/>
              <a:gd name="T30" fmla="*/ 1803 w 2138"/>
              <a:gd name="T31" fmla="*/ 742 h 1572"/>
              <a:gd name="T32" fmla="*/ 1786 w 2138"/>
              <a:gd name="T33" fmla="*/ 725 h 1572"/>
              <a:gd name="T34" fmla="*/ 1769 w 2138"/>
              <a:gd name="T35" fmla="*/ 717 h 1572"/>
              <a:gd name="T36" fmla="*/ 1872 w 2138"/>
              <a:gd name="T37" fmla="*/ 593 h 1572"/>
              <a:gd name="T38" fmla="*/ 1958 w 2138"/>
              <a:gd name="T39" fmla="*/ 313 h 1572"/>
              <a:gd name="T40" fmla="*/ 1906 w 2138"/>
              <a:gd name="T41" fmla="*/ 148 h 1572"/>
              <a:gd name="T42" fmla="*/ 1726 w 2138"/>
              <a:gd name="T43" fmla="*/ 91 h 1572"/>
              <a:gd name="T44" fmla="*/ 1520 w 2138"/>
              <a:gd name="T45" fmla="*/ 132 h 1572"/>
              <a:gd name="T46" fmla="*/ 1340 w 2138"/>
              <a:gd name="T47" fmla="*/ 280 h 1572"/>
              <a:gd name="T48" fmla="*/ 1176 w 2138"/>
              <a:gd name="T49" fmla="*/ 494 h 1572"/>
              <a:gd name="T50" fmla="*/ 1048 w 2138"/>
              <a:gd name="T51" fmla="*/ 758 h 1572"/>
              <a:gd name="T52" fmla="*/ 927 w 2138"/>
              <a:gd name="T53" fmla="*/ 1217 h 1572"/>
              <a:gd name="T54" fmla="*/ 893 w 2138"/>
              <a:gd name="T55" fmla="*/ 1572 h 1572"/>
              <a:gd name="T56" fmla="*/ 687 w 2138"/>
              <a:gd name="T57" fmla="*/ 1407 h 1572"/>
              <a:gd name="T58" fmla="*/ 738 w 2138"/>
              <a:gd name="T59" fmla="*/ 1086 h 1572"/>
              <a:gd name="T60" fmla="*/ 807 w 2138"/>
              <a:gd name="T61" fmla="*/ 948 h 1572"/>
              <a:gd name="T62" fmla="*/ 653 w 2138"/>
              <a:gd name="T63" fmla="*/ 1020 h 1572"/>
              <a:gd name="T64" fmla="*/ 395 w 2138"/>
              <a:gd name="T65" fmla="*/ 1217 h 1572"/>
              <a:gd name="T66" fmla="*/ 223 w 2138"/>
              <a:gd name="T67" fmla="*/ 1448 h 1572"/>
              <a:gd name="T68" fmla="*/ 0 w 2138"/>
              <a:gd name="T69" fmla="*/ 1572 h 15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2138" h="1572">
                <a:moveTo>
                  <a:pt x="0" y="1572"/>
                </a:moveTo>
                <a:lnTo>
                  <a:pt x="51" y="1465"/>
                </a:lnTo>
                <a:lnTo>
                  <a:pt x="206" y="1283"/>
                </a:lnTo>
                <a:lnTo>
                  <a:pt x="378" y="1143"/>
                </a:lnTo>
                <a:lnTo>
                  <a:pt x="550" y="1020"/>
                </a:lnTo>
                <a:lnTo>
                  <a:pt x="697" y="939"/>
                </a:lnTo>
                <a:lnTo>
                  <a:pt x="807" y="873"/>
                </a:lnTo>
                <a:lnTo>
                  <a:pt x="842" y="841"/>
                </a:lnTo>
                <a:lnTo>
                  <a:pt x="910" y="692"/>
                </a:lnTo>
                <a:lnTo>
                  <a:pt x="979" y="552"/>
                </a:lnTo>
                <a:lnTo>
                  <a:pt x="1082" y="412"/>
                </a:lnTo>
                <a:lnTo>
                  <a:pt x="1185" y="280"/>
                </a:lnTo>
                <a:lnTo>
                  <a:pt x="1322" y="165"/>
                </a:lnTo>
                <a:lnTo>
                  <a:pt x="1451" y="66"/>
                </a:lnTo>
                <a:lnTo>
                  <a:pt x="1589" y="17"/>
                </a:lnTo>
                <a:lnTo>
                  <a:pt x="1735" y="0"/>
                </a:lnTo>
                <a:lnTo>
                  <a:pt x="1803" y="0"/>
                </a:lnTo>
                <a:lnTo>
                  <a:pt x="1872" y="25"/>
                </a:lnTo>
                <a:lnTo>
                  <a:pt x="1941" y="50"/>
                </a:lnTo>
                <a:lnTo>
                  <a:pt x="2009" y="91"/>
                </a:lnTo>
                <a:lnTo>
                  <a:pt x="2061" y="132"/>
                </a:lnTo>
                <a:lnTo>
                  <a:pt x="2104" y="190"/>
                </a:lnTo>
                <a:lnTo>
                  <a:pt x="2130" y="256"/>
                </a:lnTo>
                <a:lnTo>
                  <a:pt x="2138" y="330"/>
                </a:lnTo>
                <a:lnTo>
                  <a:pt x="2130" y="396"/>
                </a:lnTo>
                <a:lnTo>
                  <a:pt x="2104" y="478"/>
                </a:lnTo>
                <a:lnTo>
                  <a:pt x="2061" y="544"/>
                </a:lnTo>
                <a:lnTo>
                  <a:pt x="2009" y="610"/>
                </a:lnTo>
                <a:lnTo>
                  <a:pt x="1958" y="659"/>
                </a:lnTo>
                <a:lnTo>
                  <a:pt x="1898" y="692"/>
                </a:lnTo>
                <a:lnTo>
                  <a:pt x="1838" y="725"/>
                </a:lnTo>
                <a:lnTo>
                  <a:pt x="1803" y="742"/>
                </a:lnTo>
                <a:lnTo>
                  <a:pt x="1795" y="742"/>
                </a:lnTo>
                <a:lnTo>
                  <a:pt x="1786" y="725"/>
                </a:lnTo>
                <a:lnTo>
                  <a:pt x="1769" y="725"/>
                </a:lnTo>
                <a:lnTo>
                  <a:pt x="1769" y="717"/>
                </a:lnTo>
                <a:lnTo>
                  <a:pt x="1803" y="676"/>
                </a:lnTo>
                <a:lnTo>
                  <a:pt x="1872" y="593"/>
                </a:lnTo>
                <a:lnTo>
                  <a:pt x="1932" y="478"/>
                </a:lnTo>
                <a:lnTo>
                  <a:pt x="1958" y="313"/>
                </a:lnTo>
                <a:lnTo>
                  <a:pt x="1941" y="214"/>
                </a:lnTo>
                <a:lnTo>
                  <a:pt x="1906" y="148"/>
                </a:lnTo>
                <a:lnTo>
                  <a:pt x="1829" y="99"/>
                </a:lnTo>
                <a:lnTo>
                  <a:pt x="1726" y="91"/>
                </a:lnTo>
                <a:lnTo>
                  <a:pt x="1623" y="99"/>
                </a:lnTo>
                <a:lnTo>
                  <a:pt x="1520" y="132"/>
                </a:lnTo>
                <a:lnTo>
                  <a:pt x="1426" y="198"/>
                </a:lnTo>
                <a:lnTo>
                  <a:pt x="1340" y="280"/>
                </a:lnTo>
                <a:lnTo>
                  <a:pt x="1254" y="379"/>
                </a:lnTo>
                <a:lnTo>
                  <a:pt x="1176" y="494"/>
                </a:lnTo>
                <a:lnTo>
                  <a:pt x="1116" y="618"/>
                </a:lnTo>
                <a:lnTo>
                  <a:pt x="1048" y="758"/>
                </a:lnTo>
                <a:lnTo>
                  <a:pt x="979" y="989"/>
                </a:lnTo>
                <a:lnTo>
                  <a:pt x="927" y="1217"/>
                </a:lnTo>
                <a:lnTo>
                  <a:pt x="893" y="1465"/>
                </a:lnTo>
                <a:lnTo>
                  <a:pt x="893" y="1572"/>
                </a:lnTo>
                <a:lnTo>
                  <a:pt x="670" y="1572"/>
                </a:lnTo>
                <a:lnTo>
                  <a:pt x="687" y="1407"/>
                </a:lnTo>
                <a:lnTo>
                  <a:pt x="704" y="1242"/>
                </a:lnTo>
                <a:lnTo>
                  <a:pt x="738" y="1086"/>
                </a:lnTo>
                <a:lnTo>
                  <a:pt x="807" y="939"/>
                </a:lnTo>
                <a:lnTo>
                  <a:pt x="807" y="948"/>
                </a:lnTo>
                <a:lnTo>
                  <a:pt x="799" y="939"/>
                </a:lnTo>
                <a:lnTo>
                  <a:pt x="653" y="1020"/>
                </a:lnTo>
                <a:lnTo>
                  <a:pt x="524" y="1119"/>
                </a:lnTo>
                <a:lnTo>
                  <a:pt x="395" y="1217"/>
                </a:lnTo>
                <a:lnTo>
                  <a:pt x="309" y="1316"/>
                </a:lnTo>
                <a:lnTo>
                  <a:pt x="223" y="1448"/>
                </a:lnTo>
                <a:lnTo>
                  <a:pt x="180" y="1572"/>
                </a:lnTo>
                <a:lnTo>
                  <a:pt x="0" y="1572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49" name="Freeform 1001"/>
          <p:cNvSpPr>
            <a:spLocks/>
          </p:cNvSpPr>
          <p:nvPr/>
        </p:nvSpPr>
        <p:spPr bwMode="auto">
          <a:xfrm>
            <a:off x="2755900" y="546100"/>
            <a:ext cx="323850" cy="111125"/>
          </a:xfrm>
          <a:custGeom>
            <a:avLst/>
            <a:gdLst>
              <a:gd name="T0" fmla="*/ 0 w 816"/>
              <a:gd name="T1" fmla="*/ 495 h 495"/>
              <a:gd name="T2" fmla="*/ 26 w 816"/>
              <a:gd name="T3" fmla="*/ 470 h 495"/>
              <a:gd name="T4" fmla="*/ 68 w 816"/>
              <a:gd name="T5" fmla="*/ 421 h 495"/>
              <a:gd name="T6" fmla="*/ 103 w 816"/>
              <a:gd name="T7" fmla="*/ 371 h 495"/>
              <a:gd name="T8" fmla="*/ 137 w 816"/>
              <a:gd name="T9" fmla="*/ 330 h 495"/>
              <a:gd name="T10" fmla="*/ 189 w 816"/>
              <a:gd name="T11" fmla="*/ 272 h 495"/>
              <a:gd name="T12" fmla="*/ 240 w 816"/>
              <a:gd name="T13" fmla="*/ 206 h 495"/>
              <a:gd name="T14" fmla="*/ 300 w 816"/>
              <a:gd name="T15" fmla="*/ 140 h 495"/>
              <a:gd name="T16" fmla="*/ 369 w 816"/>
              <a:gd name="T17" fmla="*/ 91 h 495"/>
              <a:gd name="T18" fmla="*/ 438 w 816"/>
              <a:gd name="T19" fmla="*/ 42 h 495"/>
              <a:gd name="T20" fmla="*/ 506 w 816"/>
              <a:gd name="T21" fmla="*/ 9 h 495"/>
              <a:gd name="T22" fmla="*/ 567 w 816"/>
              <a:gd name="T23" fmla="*/ 0 h 495"/>
              <a:gd name="T24" fmla="*/ 670 w 816"/>
              <a:gd name="T25" fmla="*/ 9 h 495"/>
              <a:gd name="T26" fmla="*/ 747 w 816"/>
              <a:gd name="T27" fmla="*/ 33 h 495"/>
              <a:gd name="T28" fmla="*/ 790 w 816"/>
              <a:gd name="T29" fmla="*/ 91 h 495"/>
              <a:gd name="T30" fmla="*/ 816 w 816"/>
              <a:gd name="T31" fmla="*/ 173 h 495"/>
              <a:gd name="T32" fmla="*/ 807 w 816"/>
              <a:gd name="T33" fmla="*/ 223 h 495"/>
              <a:gd name="T34" fmla="*/ 781 w 816"/>
              <a:gd name="T35" fmla="*/ 272 h 495"/>
              <a:gd name="T36" fmla="*/ 747 w 816"/>
              <a:gd name="T37" fmla="*/ 305 h 495"/>
              <a:gd name="T38" fmla="*/ 713 w 816"/>
              <a:gd name="T39" fmla="*/ 330 h 495"/>
              <a:gd name="T40" fmla="*/ 704 w 816"/>
              <a:gd name="T41" fmla="*/ 322 h 495"/>
              <a:gd name="T42" fmla="*/ 687 w 816"/>
              <a:gd name="T43" fmla="*/ 305 h 495"/>
              <a:gd name="T44" fmla="*/ 704 w 816"/>
              <a:gd name="T45" fmla="*/ 305 h 495"/>
              <a:gd name="T46" fmla="*/ 704 w 816"/>
              <a:gd name="T47" fmla="*/ 289 h 495"/>
              <a:gd name="T48" fmla="*/ 687 w 816"/>
              <a:gd name="T49" fmla="*/ 223 h 495"/>
              <a:gd name="T50" fmla="*/ 652 w 816"/>
              <a:gd name="T51" fmla="*/ 165 h 495"/>
              <a:gd name="T52" fmla="*/ 584 w 816"/>
              <a:gd name="T53" fmla="*/ 124 h 495"/>
              <a:gd name="T54" fmla="*/ 515 w 816"/>
              <a:gd name="T55" fmla="*/ 108 h 495"/>
              <a:gd name="T56" fmla="*/ 481 w 816"/>
              <a:gd name="T57" fmla="*/ 108 h 495"/>
              <a:gd name="T58" fmla="*/ 438 w 816"/>
              <a:gd name="T59" fmla="*/ 124 h 495"/>
              <a:gd name="T60" fmla="*/ 395 w 816"/>
              <a:gd name="T61" fmla="*/ 140 h 495"/>
              <a:gd name="T62" fmla="*/ 343 w 816"/>
              <a:gd name="T63" fmla="*/ 173 h 495"/>
              <a:gd name="T64" fmla="*/ 300 w 816"/>
              <a:gd name="T65" fmla="*/ 206 h 495"/>
              <a:gd name="T66" fmla="*/ 240 w 816"/>
              <a:gd name="T67" fmla="*/ 264 h 495"/>
              <a:gd name="T68" fmla="*/ 206 w 816"/>
              <a:gd name="T69" fmla="*/ 322 h 495"/>
              <a:gd name="T70" fmla="*/ 154 w 816"/>
              <a:gd name="T71" fmla="*/ 371 h 495"/>
              <a:gd name="T72" fmla="*/ 94 w 816"/>
              <a:gd name="T73" fmla="*/ 454 h 495"/>
              <a:gd name="T74" fmla="*/ 60 w 816"/>
              <a:gd name="T75" fmla="*/ 495 h 495"/>
              <a:gd name="T76" fmla="*/ 0 w 816"/>
              <a:gd name="T77" fmla="*/ 495 h 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816" h="495">
                <a:moveTo>
                  <a:pt x="0" y="495"/>
                </a:moveTo>
                <a:lnTo>
                  <a:pt x="26" y="470"/>
                </a:lnTo>
                <a:lnTo>
                  <a:pt x="68" y="421"/>
                </a:lnTo>
                <a:lnTo>
                  <a:pt x="103" y="371"/>
                </a:lnTo>
                <a:lnTo>
                  <a:pt x="137" y="330"/>
                </a:lnTo>
                <a:lnTo>
                  <a:pt x="189" y="272"/>
                </a:lnTo>
                <a:lnTo>
                  <a:pt x="240" y="206"/>
                </a:lnTo>
                <a:lnTo>
                  <a:pt x="300" y="140"/>
                </a:lnTo>
                <a:lnTo>
                  <a:pt x="369" y="91"/>
                </a:lnTo>
                <a:lnTo>
                  <a:pt x="438" y="42"/>
                </a:lnTo>
                <a:lnTo>
                  <a:pt x="506" y="9"/>
                </a:lnTo>
                <a:lnTo>
                  <a:pt x="567" y="0"/>
                </a:lnTo>
                <a:lnTo>
                  <a:pt x="670" y="9"/>
                </a:lnTo>
                <a:lnTo>
                  <a:pt x="747" y="33"/>
                </a:lnTo>
                <a:lnTo>
                  <a:pt x="790" y="91"/>
                </a:lnTo>
                <a:lnTo>
                  <a:pt x="816" y="173"/>
                </a:lnTo>
                <a:lnTo>
                  <a:pt x="807" y="223"/>
                </a:lnTo>
                <a:lnTo>
                  <a:pt x="781" y="272"/>
                </a:lnTo>
                <a:lnTo>
                  <a:pt x="747" y="305"/>
                </a:lnTo>
                <a:lnTo>
                  <a:pt x="713" y="330"/>
                </a:lnTo>
                <a:lnTo>
                  <a:pt x="704" y="322"/>
                </a:lnTo>
                <a:lnTo>
                  <a:pt x="687" y="305"/>
                </a:lnTo>
                <a:lnTo>
                  <a:pt x="704" y="305"/>
                </a:lnTo>
                <a:lnTo>
                  <a:pt x="704" y="289"/>
                </a:lnTo>
                <a:lnTo>
                  <a:pt x="687" y="223"/>
                </a:lnTo>
                <a:lnTo>
                  <a:pt x="652" y="165"/>
                </a:lnTo>
                <a:lnTo>
                  <a:pt x="584" y="124"/>
                </a:lnTo>
                <a:lnTo>
                  <a:pt x="515" y="108"/>
                </a:lnTo>
                <a:lnTo>
                  <a:pt x="481" y="108"/>
                </a:lnTo>
                <a:lnTo>
                  <a:pt x="438" y="124"/>
                </a:lnTo>
                <a:lnTo>
                  <a:pt x="395" y="140"/>
                </a:lnTo>
                <a:lnTo>
                  <a:pt x="343" y="173"/>
                </a:lnTo>
                <a:lnTo>
                  <a:pt x="300" y="206"/>
                </a:lnTo>
                <a:lnTo>
                  <a:pt x="240" y="264"/>
                </a:lnTo>
                <a:lnTo>
                  <a:pt x="206" y="322"/>
                </a:lnTo>
                <a:lnTo>
                  <a:pt x="154" y="371"/>
                </a:lnTo>
                <a:lnTo>
                  <a:pt x="94" y="454"/>
                </a:lnTo>
                <a:lnTo>
                  <a:pt x="60" y="495"/>
                </a:lnTo>
                <a:lnTo>
                  <a:pt x="0" y="495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0" name="Freeform 1002"/>
          <p:cNvSpPr>
            <a:spLocks/>
          </p:cNvSpPr>
          <p:nvPr/>
        </p:nvSpPr>
        <p:spPr bwMode="auto">
          <a:xfrm>
            <a:off x="2257425" y="657225"/>
            <a:ext cx="73025" cy="1588"/>
          </a:xfrm>
          <a:custGeom>
            <a:avLst/>
            <a:gdLst>
              <a:gd name="T0" fmla="*/ 0 w 180"/>
              <a:gd name="T1" fmla="*/ 180 w 180"/>
              <a:gd name="T2" fmla="*/ 0 w 180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180">
                <a:moveTo>
                  <a:pt x="0" y="0"/>
                </a:moveTo>
                <a:lnTo>
                  <a:pt x="1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1" name="Freeform 1003"/>
          <p:cNvSpPr>
            <a:spLocks/>
          </p:cNvSpPr>
          <p:nvPr/>
        </p:nvSpPr>
        <p:spPr bwMode="auto">
          <a:xfrm>
            <a:off x="2524125" y="657225"/>
            <a:ext cx="88900" cy="1588"/>
          </a:xfrm>
          <a:custGeom>
            <a:avLst/>
            <a:gdLst>
              <a:gd name="T0" fmla="*/ 0 w 223"/>
              <a:gd name="T1" fmla="*/ 223 w 223"/>
              <a:gd name="T2" fmla="*/ 0 w 223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223">
                <a:moveTo>
                  <a:pt x="0" y="0"/>
                </a:moveTo>
                <a:lnTo>
                  <a:pt x="223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2" name="Freeform 1004"/>
          <p:cNvSpPr>
            <a:spLocks/>
          </p:cNvSpPr>
          <p:nvPr/>
        </p:nvSpPr>
        <p:spPr bwMode="auto">
          <a:xfrm>
            <a:off x="2755900" y="657225"/>
            <a:ext cx="23813" cy="1588"/>
          </a:xfrm>
          <a:custGeom>
            <a:avLst/>
            <a:gdLst>
              <a:gd name="T0" fmla="*/ 0 w 60"/>
              <a:gd name="T1" fmla="*/ 60 w 60"/>
              <a:gd name="T2" fmla="*/ 0 w 60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60">
                <a:moveTo>
                  <a:pt x="0" y="0"/>
                </a:moveTo>
                <a:lnTo>
                  <a:pt x="6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3" name="Freeform 1005"/>
          <p:cNvSpPr>
            <a:spLocks/>
          </p:cNvSpPr>
          <p:nvPr/>
        </p:nvSpPr>
        <p:spPr bwMode="auto">
          <a:xfrm>
            <a:off x="2224088" y="657225"/>
            <a:ext cx="790575" cy="165100"/>
          </a:xfrm>
          <a:custGeom>
            <a:avLst/>
            <a:gdLst>
              <a:gd name="T0" fmla="*/ 42 w 1992"/>
              <a:gd name="T1" fmla="*/ 91 h 725"/>
              <a:gd name="T2" fmla="*/ 0 w 1992"/>
              <a:gd name="T3" fmla="*/ 387 h 725"/>
              <a:gd name="T4" fmla="*/ 60 w 1992"/>
              <a:gd name="T5" fmla="*/ 552 h 725"/>
              <a:gd name="T6" fmla="*/ 172 w 1992"/>
              <a:gd name="T7" fmla="*/ 659 h 725"/>
              <a:gd name="T8" fmla="*/ 344 w 1992"/>
              <a:gd name="T9" fmla="*/ 717 h 725"/>
              <a:gd name="T10" fmla="*/ 515 w 1992"/>
              <a:gd name="T11" fmla="*/ 717 h 725"/>
              <a:gd name="T12" fmla="*/ 636 w 1992"/>
              <a:gd name="T13" fmla="*/ 684 h 725"/>
              <a:gd name="T14" fmla="*/ 756 w 1992"/>
              <a:gd name="T15" fmla="*/ 634 h 725"/>
              <a:gd name="T16" fmla="*/ 859 w 1992"/>
              <a:gd name="T17" fmla="*/ 559 h 725"/>
              <a:gd name="T18" fmla="*/ 945 w 1992"/>
              <a:gd name="T19" fmla="*/ 559 h 725"/>
              <a:gd name="T20" fmla="*/ 1032 w 1992"/>
              <a:gd name="T21" fmla="*/ 640 h 725"/>
              <a:gd name="T22" fmla="*/ 1151 w 1992"/>
              <a:gd name="T23" fmla="*/ 692 h 725"/>
              <a:gd name="T24" fmla="*/ 1271 w 1992"/>
              <a:gd name="T25" fmla="*/ 725 h 725"/>
              <a:gd name="T26" fmla="*/ 1434 w 1992"/>
              <a:gd name="T27" fmla="*/ 725 h 725"/>
              <a:gd name="T28" fmla="*/ 1580 w 1992"/>
              <a:gd name="T29" fmla="*/ 706 h 725"/>
              <a:gd name="T30" fmla="*/ 1718 w 1992"/>
              <a:gd name="T31" fmla="*/ 666 h 725"/>
              <a:gd name="T32" fmla="*/ 1812 w 1992"/>
              <a:gd name="T33" fmla="*/ 626 h 725"/>
              <a:gd name="T34" fmla="*/ 1915 w 1992"/>
              <a:gd name="T35" fmla="*/ 552 h 725"/>
              <a:gd name="T36" fmla="*/ 1984 w 1992"/>
              <a:gd name="T37" fmla="*/ 453 h 725"/>
              <a:gd name="T38" fmla="*/ 1992 w 1992"/>
              <a:gd name="T39" fmla="*/ 420 h 725"/>
              <a:gd name="T40" fmla="*/ 1975 w 1992"/>
              <a:gd name="T41" fmla="*/ 403 h 725"/>
              <a:gd name="T42" fmla="*/ 1924 w 1992"/>
              <a:gd name="T43" fmla="*/ 420 h 725"/>
              <a:gd name="T44" fmla="*/ 1872 w 1992"/>
              <a:gd name="T45" fmla="*/ 486 h 725"/>
              <a:gd name="T46" fmla="*/ 1752 w 1992"/>
              <a:gd name="T47" fmla="*/ 559 h 725"/>
              <a:gd name="T48" fmla="*/ 1649 w 1992"/>
              <a:gd name="T49" fmla="*/ 601 h 725"/>
              <a:gd name="T50" fmla="*/ 1546 w 1992"/>
              <a:gd name="T51" fmla="*/ 626 h 725"/>
              <a:gd name="T52" fmla="*/ 1443 w 1992"/>
              <a:gd name="T53" fmla="*/ 651 h 725"/>
              <a:gd name="T54" fmla="*/ 1323 w 1992"/>
              <a:gd name="T55" fmla="*/ 651 h 725"/>
              <a:gd name="T56" fmla="*/ 1202 w 1992"/>
              <a:gd name="T57" fmla="*/ 618 h 725"/>
              <a:gd name="T58" fmla="*/ 1099 w 1992"/>
              <a:gd name="T59" fmla="*/ 568 h 725"/>
              <a:gd name="T60" fmla="*/ 1031 w 1992"/>
              <a:gd name="T61" fmla="*/ 486 h 725"/>
              <a:gd name="T62" fmla="*/ 1065 w 1992"/>
              <a:gd name="T63" fmla="*/ 362 h 725"/>
              <a:gd name="T64" fmla="*/ 1194 w 1992"/>
              <a:gd name="T65" fmla="*/ 238 h 725"/>
              <a:gd name="T66" fmla="*/ 1305 w 1992"/>
              <a:gd name="T67" fmla="*/ 99 h 725"/>
              <a:gd name="T68" fmla="*/ 1400 w 1992"/>
              <a:gd name="T69" fmla="*/ 0 h 725"/>
              <a:gd name="T70" fmla="*/ 1305 w 1992"/>
              <a:gd name="T71" fmla="*/ 41 h 725"/>
              <a:gd name="T72" fmla="*/ 1168 w 1992"/>
              <a:gd name="T73" fmla="*/ 189 h 725"/>
              <a:gd name="T74" fmla="*/ 1048 w 1992"/>
              <a:gd name="T75" fmla="*/ 321 h 725"/>
              <a:gd name="T76" fmla="*/ 988 w 1992"/>
              <a:gd name="T77" fmla="*/ 354 h 725"/>
              <a:gd name="T78" fmla="*/ 962 w 1992"/>
              <a:gd name="T79" fmla="*/ 206 h 725"/>
              <a:gd name="T80" fmla="*/ 979 w 1992"/>
              <a:gd name="T81" fmla="*/ 0 h 725"/>
              <a:gd name="T82" fmla="*/ 773 w 1992"/>
              <a:gd name="T83" fmla="*/ 123 h 725"/>
              <a:gd name="T84" fmla="*/ 816 w 1992"/>
              <a:gd name="T85" fmla="*/ 354 h 725"/>
              <a:gd name="T86" fmla="*/ 824 w 1992"/>
              <a:gd name="T87" fmla="*/ 519 h 725"/>
              <a:gd name="T88" fmla="*/ 721 w 1992"/>
              <a:gd name="T89" fmla="*/ 568 h 725"/>
              <a:gd name="T90" fmla="*/ 601 w 1992"/>
              <a:gd name="T91" fmla="*/ 618 h 725"/>
              <a:gd name="T92" fmla="*/ 481 w 1992"/>
              <a:gd name="T93" fmla="*/ 634 h 725"/>
              <a:gd name="T94" fmla="*/ 335 w 1992"/>
              <a:gd name="T95" fmla="*/ 618 h 725"/>
              <a:gd name="T96" fmla="*/ 223 w 1992"/>
              <a:gd name="T97" fmla="*/ 436 h 725"/>
              <a:gd name="T98" fmla="*/ 206 w 1992"/>
              <a:gd name="T99" fmla="*/ 165 h 725"/>
              <a:gd name="T100" fmla="*/ 266 w 1992"/>
              <a:gd name="T101" fmla="*/ 0 h 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992" h="725">
                <a:moveTo>
                  <a:pt x="86" y="0"/>
                </a:moveTo>
                <a:lnTo>
                  <a:pt x="42" y="91"/>
                </a:lnTo>
                <a:lnTo>
                  <a:pt x="0" y="288"/>
                </a:lnTo>
                <a:lnTo>
                  <a:pt x="0" y="387"/>
                </a:lnTo>
                <a:lnTo>
                  <a:pt x="26" y="486"/>
                </a:lnTo>
                <a:lnTo>
                  <a:pt x="60" y="552"/>
                </a:lnTo>
                <a:lnTo>
                  <a:pt x="103" y="618"/>
                </a:lnTo>
                <a:lnTo>
                  <a:pt x="172" y="659"/>
                </a:lnTo>
                <a:lnTo>
                  <a:pt x="258" y="692"/>
                </a:lnTo>
                <a:lnTo>
                  <a:pt x="344" y="717"/>
                </a:lnTo>
                <a:lnTo>
                  <a:pt x="448" y="717"/>
                </a:lnTo>
                <a:lnTo>
                  <a:pt x="515" y="717"/>
                </a:lnTo>
                <a:lnTo>
                  <a:pt x="575" y="700"/>
                </a:lnTo>
                <a:lnTo>
                  <a:pt x="636" y="684"/>
                </a:lnTo>
                <a:lnTo>
                  <a:pt x="687" y="659"/>
                </a:lnTo>
                <a:lnTo>
                  <a:pt x="756" y="634"/>
                </a:lnTo>
                <a:lnTo>
                  <a:pt x="807" y="601"/>
                </a:lnTo>
                <a:lnTo>
                  <a:pt x="859" y="559"/>
                </a:lnTo>
                <a:lnTo>
                  <a:pt x="893" y="519"/>
                </a:lnTo>
                <a:lnTo>
                  <a:pt x="945" y="559"/>
                </a:lnTo>
                <a:lnTo>
                  <a:pt x="988" y="601"/>
                </a:lnTo>
                <a:lnTo>
                  <a:pt x="1032" y="640"/>
                </a:lnTo>
                <a:lnTo>
                  <a:pt x="1091" y="666"/>
                </a:lnTo>
                <a:lnTo>
                  <a:pt x="1151" y="692"/>
                </a:lnTo>
                <a:lnTo>
                  <a:pt x="1202" y="709"/>
                </a:lnTo>
                <a:lnTo>
                  <a:pt x="1271" y="725"/>
                </a:lnTo>
                <a:lnTo>
                  <a:pt x="1331" y="725"/>
                </a:lnTo>
                <a:lnTo>
                  <a:pt x="1434" y="725"/>
                </a:lnTo>
                <a:lnTo>
                  <a:pt x="1512" y="717"/>
                </a:lnTo>
                <a:lnTo>
                  <a:pt x="1580" y="706"/>
                </a:lnTo>
                <a:lnTo>
                  <a:pt x="1649" y="692"/>
                </a:lnTo>
                <a:lnTo>
                  <a:pt x="1718" y="666"/>
                </a:lnTo>
                <a:lnTo>
                  <a:pt x="1769" y="651"/>
                </a:lnTo>
                <a:lnTo>
                  <a:pt x="1812" y="626"/>
                </a:lnTo>
                <a:lnTo>
                  <a:pt x="1855" y="593"/>
                </a:lnTo>
                <a:lnTo>
                  <a:pt x="1915" y="552"/>
                </a:lnTo>
                <a:lnTo>
                  <a:pt x="1958" y="494"/>
                </a:lnTo>
                <a:lnTo>
                  <a:pt x="1984" y="453"/>
                </a:lnTo>
                <a:lnTo>
                  <a:pt x="1992" y="428"/>
                </a:lnTo>
                <a:lnTo>
                  <a:pt x="1992" y="420"/>
                </a:lnTo>
                <a:lnTo>
                  <a:pt x="1984" y="420"/>
                </a:lnTo>
                <a:lnTo>
                  <a:pt x="1975" y="403"/>
                </a:lnTo>
                <a:lnTo>
                  <a:pt x="1958" y="403"/>
                </a:lnTo>
                <a:lnTo>
                  <a:pt x="1924" y="420"/>
                </a:lnTo>
                <a:lnTo>
                  <a:pt x="1907" y="436"/>
                </a:lnTo>
                <a:lnTo>
                  <a:pt x="1872" y="486"/>
                </a:lnTo>
                <a:lnTo>
                  <a:pt x="1812" y="527"/>
                </a:lnTo>
                <a:lnTo>
                  <a:pt x="1752" y="559"/>
                </a:lnTo>
                <a:lnTo>
                  <a:pt x="1709" y="585"/>
                </a:lnTo>
                <a:lnTo>
                  <a:pt x="1649" y="601"/>
                </a:lnTo>
                <a:lnTo>
                  <a:pt x="1606" y="618"/>
                </a:lnTo>
                <a:lnTo>
                  <a:pt x="1546" y="626"/>
                </a:lnTo>
                <a:lnTo>
                  <a:pt x="1503" y="634"/>
                </a:lnTo>
                <a:lnTo>
                  <a:pt x="1443" y="651"/>
                </a:lnTo>
                <a:lnTo>
                  <a:pt x="1374" y="651"/>
                </a:lnTo>
                <a:lnTo>
                  <a:pt x="1323" y="651"/>
                </a:lnTo>
                <a:lnTo>
                  <a:pt x="1262" y="634"/>
                </a:lnTo>
                <a:lnTo>
                  <a:pt x="1202" y="618"/>
                </a:lnTo>
                <a:lnTo>
                  <a:pt x="1151" y="601"/>
                </a:lnTo>
                <a:lnTo>
                  <a:pt x="1099" y="568"/>
                </a:lnTo>
                <a:lnTo>
                  <a:pt x="1065" y="535"/>
                </a:lnTo>
                <a:lnTo>
                  <a:pt x="1031" y="486"/>
                </a:lnTo>
                <a:lnTo>
                  <a:pt x="1013" y="428"/>
                </a:lnTo>
                <a:lnTo>
                  <a:pt x="1065" y="362"/>
                </a:lnTo>
                <a:lnTo>
                  <a:pt x="1134" y="305"/>
                </a:lnTo>
                <a:lnTo>
                  <a:pt x="1194" y="238"/>
                </a:lnTo>
                <a:lnTo>
                  <a:pt x="1254" y="165"/>
                </a:lnTo>
                <a:lnTo>
                  <a:pt x="1305" y="99"/>
                </a:lnTo>
                <a:lnTo>
                  <a:pt x="1374" y="24"/>
                </a:lnTo>
                <a:lnTo>
                  <a:pt x="1400" y="0"/>
                </a:lnTo>
                <a:lnTo>
                  <a:pt x="1340" y="0"/>
                </a:lnTo>
                <a:lnTo>
                  <a:pt x="1305" y="41"/>
                </a:lnTo>
                <a:lnTo>
                  <a:pt x="1237" y="107"/>
                </a:lnTo>
                <a:lnTo>
                  <a:pt x="1168" y="189"/>
                </a:lnTo>
                <a:lnTo>
                  <a:pt x="1099" y="255"/>
                </a:lnTo>
                <a:lnTo>
                  <a:pt x="1048" y="321"/>
                </a:lnTo>
                <a:lnTo>
                  <a:pt x="996" y="362"/>
                </a:lnTo>
                <a:lnTo>
                  <a:pt x="988" y="354"/>
                </a:lnTo>
                <a:lnTo>
                  <a:pt x="979" y="288"/>
                </a:lnTo>
                <a:lnTo>
                  <a:pt x="962" y="206"/>
                </a:lnTo>
                <a:lnTo>
                  <a:pt x="962" y="140"/>
                </a:lnTo>
                <a:lnTo>
                  <a:pt x="979" y="0"/>
                </a:lnTo>
                <a:lnTo>
                  <a:pt x="756" y="0"/>
                </a:lnTo>
                <a:lnTo>
                  <a:pt x="773" y="123"/>
                </a:lnTo>
                <a:lnTo>
                  <a:pt x="790" y="238"/>
                </a:lnTo>
                <a:lnTo>
                  <a:pt x="816" y="354"/>
                </a:lnTo>
                <a:lnTo>
                  <a:pt x="859" y="469"/>
                </a:lnTo>
                <a:lnTo>
                  <a:pt x="824" y="519"/>
                </a:lnTo>
                <a:lnTo>
                  <a:pt x="773" y="552"/>
                </a:lnTo>
                <a:lnTo>
                  <a:pt x="721" y="568"/>
                </a:lnTo>
                <a:lnTo>
                  <a:pt x="653" y="593"/>
                </a:lnTo>
                <a:lnTo>
                  <a:pt x="601" y="618"/>
                </a:lnTo>
                <a:lnTo>
                  <a:pt x="550" y="626"/>
                </a:lnTo>
                <a:lnTo>
                  <a:pt x="481" y="634"/>
                </a:lnTo>
                <a:lnTo>
                  <a:pt x="438" y="634"/>
                </a:lnTo>
                <a:lnTo>
                  <a:pt x="335" y="618"/>
                </a:lnTo>
                <a:lnTo>
                  <a:pt x="258" y="535"/>
                </a:lnTo>
                <a:lnTo>
                  <a:pt x="223" y="436"/>
                </a:lnTo>
                <a:lnTo>
                  <a:pt x="206" y="338"/>
                </a:lnTo>
                <a:lnTo>
                  <a:pt x="206" y="165"/>
                </a:lnTo>
                <a:lnTo>
                  <a:pt x="258" y="8"/>
                </a:lnTo>
                <a:lnTo>
                  <a:pt x="266" y="0"/>
                </a:lnTo>
                <a:lnTo>
                  <a:pt x="86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4" name="Freeform 1006"/>
          <p:cNvSpPr>
            <a:spLocks/>
          </p:cNvSpPr>
          <p:nvPr/>
        </p:nvSpPr>
        <p:spPr bwMode="auto">
          <a:xfrm>
            <a:off x="3790950" y="547688"/>
            <a:ext cx="320675" cy="109537"/>
          </a:xfrm>
          <a:custGeom>
            <a:avLst/>
            <a:gdLst>
              <a:gd name="T0" fmla="*/ 748 w 808"/>
              <a:gd name="T1" fmla="*/ 486 h 486"/>
              <a:gd name="T2" fmla="*/ 722 w 808"/>
              <a:gd name="T3" fmla="*/ 453 h 486"/>
              <a:gd name="T4" fmla="*/ 670 w 808"/>
              <a:gd name="T5" fmla="*/ 379 h 486"/>
              <a:gd name="T6" fmla="*/ 610 w 808"/>
              <a:gd name="T7" fmla="*/ 313 h 486"/>
              <a:gd name="T8" fmla="*/ 567 w 808"/>
              <a:gd name="T9" fmla="*/ 263 h 486"/>
              <a:gd name="T10" fmla="*/ 516 w 808"/>
              <a:gd name="T11" fmla="*/ 214 h 486"/>
              <a:gd name="T12" fmla="*/ 464 w 808"/>
              <a:gd name="T13" fmla="*/ 164 h 486"/>
              <a:gd name="T14" fmla="*/ 430 w 808"/>
              <a:gd name="T15" fmla="*/ 148 h 486"/>
              <a:gd name="T16" fmla="*/ 378 w 808"/>
              <a:gd name="T17" fmla="*/ 123 h 486"/>
              <a:gd name="T18" fmla="*/ 335 w 808"/>
              <a:gd name="T19" fmla="*/ 115 h 486"/>
              <a:gd name="T20" fmla="*/ 292 w 808"/>
              <a:gd name="T21" fmla="*/ 99 h 486"/>
              <a:gd name="T22" fmla="*/ 224 w 808"/>
              <a:gd name="T23" fmla="*/ 123 h 486"/>
              <a:gd name="T24" fmla="*/ 164 w 808"/>
              <a:gd name="T25" fmla="*/ 164 h 486"/>
              <a:gd name="T26" fmla="*/ 129 w 808"/>
              <a:gd name="T27" fmla="*/ 222 h 486"/>
              <a:gd name="T28" fmla="*/ 121 w 808"/>
              <a:gd name="T29" fmla="*/ 288 h 486"/>
              <a:gd name="T30" fmla="*/ 121 w 808"/>
              <a:gd name="T31" fmla="*/ 296 h 486"/>
              <a:gd name="T32" fmla="*/ 121 w 808"/>
              <a:gd name="T33" fmla="*/ 313 h 486"/>
              <a:gd name="T34" fmla="*/ 121 w 808"/>
              <a:gd name="T35" fmla="*/ 321 h 486"/>
              <a:gd name="T36" fmla="*/ 103 w 808"/>
              <a:gd name="T37" fmla="*/ 329 h 486"/>
              <a:gd name="T38" fmla="*/ 69 w 808"/>
              <a:gd name="T39" fmla="*/ 313 h 486"/>
              <a:gd name="T40" fmla="*/ 52 w 808"/>
              <a:gd name="T41" fmla="*/ 263 h 486"/>
              <a:gd name="T42" fmla="*/ 18 w 808"/>
              <a:gd name="T43" fmla="*/ 222 h 486"/>
              <a:gd name="T44" fmla="*/ 0 w 808"/>
              <a:gd name="T45" fmla="*/ 164 h 486"/>
              <a:gd name="T46" fmla="*/ 18 w 808"/>
              <a:gd name="T47" fmla="*/ 90 h 486"/>
              <a:gd name="T48" fmla="*/ 69 w 808"/>
              <a:gd name="T49" fmla="*/ 33 h 486"/>
              <a:gd name="T50" fmla="*/ 155 w 808"/>
              <a:gd name="T51" fmla="*/ 0 h 486"/>
              <a:gd name="T52" fmla="*/ 258 w 808"/>
              <a:gd name="T53" fmla="*/ 0 h 486"/>
              <a:gd name="T54" fmla="*/ 310 w 808"/>
              <a:gd name="T55" fmla="*/ 0 h 486"/>
              <a:gd name="T56" fmla="*/ 378 w 808"/>
              <a:gd name="T57" fmla="*/ 33 h 486"/>
              <a:gd name="T58" fmla="*/ 447 w 808"/>
              <a:gd name="T59" fmla="*/ 90 h 486"/>
              <a:gd name="T60" fmla="*/ 516 w 808"/>
              <a:gd name="T61" fmla="*/ 148 h 486"/>
              <a:gd name="T62" fmla="*/ 576 w 808"/>
              <a:gd name="T63" fmla="*/ 197 h 486"/>
              <a:gd name="T64" fmla="*/ 636 w 808"/>
              <a:gd name="T65" fmla="*/ 263 h 486"/>
              <a:gd name="T66" fmla="*/ 670 w 808"/>
              <a:gd name="T67" fmla="*/ 329 h 486"/>
              <a:gd name="T68" fmla="*/ 705 w 808"/>
              <a:gd name="T69" fmla="*/ 362 h 486"/>
              <a:gd name="T70" fmla="*/ 739 w 808"/>
              <a:gd name="T71" fmla="*/ 420 h 486"/>
              <a:gd name="T72" fmla="*/ 790 w 808"/>
              <a:gd name="T73" fmla="*/ 477 h 486"/>
              <a:gd name="T74" fmla="*/ 808 w 808"/>
              <a:gd name="T75" fmla="*/ 486 h 486"/>
              <a:gd name="T76" fmla="*/ 748 w 808"/>
              <a:gd name="T77" fmla="*/ 486 h 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808" h="486">
                <a:moveTo>
                  <a:pt x="748" y="486"/>
                </a:moveTo>
                <a:lnTo>
                  <a:pt x="722" y="453"/>
                </a:lnTo>
                <a:lnTo>
                  <a:pt x="670" y="379"/>
                </a:lnTo>
                <a:lnTo>
                  <a:pt x="610" y="313"/>
                </a:lnTo>
                <a:lnTo>
                  <a:pt x="567" y="263"/>
                </a:lnTo>
                <a:lnTo>
                  <a:pt x="516" y="214"/>
                </a:lnTo>
                <a:lnTo>
                  <a:pt x="464" y="164"/>
                </a:lnTo>
                <a:lnTo>
                  <a:pt x="430" y="148"/>
                </a:lnTo>
                <a:lnTo>
                  <a:pt x="378" y="123"/>
                </a:lnTo>
                <a:lnTo>
                  <a:pt x="335" y="115"/>
                </a:lnTo>
                <a:lnTo>
                  <a:pt x="292" y="99"/>
                </a:lnTo>
                <a:lnTo>
                  <a:pt x="224" y="123"/>
                </a:lnTo>
                <a:lnTo>
                  <a:pt x="164" y="164"/>
                </a:lnTo>
                <a:lnTo>
                  <a:pt x="129" y="222"/>
                </a:lnTo>
                <a:lnTo>
                  <a:pt x="121" y="288"/>
                </a:lnTo>
                <a:lnTo>
                  <a:pt x="121" y="296"/>
                </a:lnTo>
                <a:lnTo>
                  <a:pt x="121" y="313"/>
                </a:lnTo>
                <a:lnTo>
                  <a:pt x="121" y="321"/>
                </a:lnTo>
                <a:lnTo>
                  <a:pt x="103" y="329"/>
                </a:lnTo>
                <a:lnTo>
                  <a:pt x="69" y="313"/>
                </a:lnTo>
                <a:lnTo>
                  <a:pt x="52" y="263"/>
                </a:lnTo>
                <a:lnTo>
                  <a:pt x="18" y="222"/>
                </a:lnTo>
                <a:lnTo>
                  <a:pt x="0" y="164"/>
                </a:lnTo>
                <a:lnTo>
                  <a:pt x="18" y="90"/>
                </a:lnTo>
                <a:lnTo>
                  <a:pt x="69" y="33"/>
                </a:lnTo>
                <a:lnTo>
                  <a:pt x="155" y="0"/>
                </a:lnTo>
                <a:lnTo>
                  <a:pt x="258" y="0"/>
                </a:lnTo>
                <a:lnTo>
                  <a:pt x="310" y="0"/>
                </a:lnTo>
                <a:lnTo>
                  <a:pt x="378" y="33"/>
                </a:lnTo>
                <a:lnTo>
                  <a:pt x="447" y="90"/>
                </a:lnTo>
                <a:lnTo>
                  <a:pt x="516" y="148"/>
                </a:lnTo>
                <a:lnTo>
                  <a:pt x="576" y="197"/>
                </a:lnTo>
                <a:lnTo>
                  <a:pt x="636" y="263"/>
                </a:lnTo>
                <a:lnTo>
                  <a:pt x="670" y="329"/>
                </a:lnTo>
                <a:lnTo>
                  <a:pt x="705" y="362"/>
                </a:lnTo>
                <a:lnTo>
                  <a:pt x="739" y="420"/>
                </a:lnTo>
                <a:lnTo>
                  <a:pt x="790" y="477"/>
                </a:lnTo>
                <a:lnTo>
                  <a:pt x="808" y="486"/>
                </a:lnTo>
                <a:lnTo>
                  <a:pt x="748" y="486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5" name="Freeform 1007"/>
          <p:cNvSpPr>
            <a:spLocks/>
          </p:cNvSpPr>
          <p:nvPr/>
        </p:nvSpPr>
        <p:spPr bwMode="auto">
          <a:xfrm>
            <a:off x="3763963" y="301625"/>
            <a:ext cx="852487" cy="355600"/>
          </a:xfrm>
          <a:custGeom>
            <a:avLst/>
            <a:gdLst>
              <a:gd name="T0" fmla="*/ 1254 w 2147"/>
              <a:gd name="T1" fmla="*/ 1473 h 1572"/>
              <a:gd name="T2" fmla="*/ 1159 w 2147"/>
              <a:gd name="T3" fmla="*/ 1003 h 1572"/>
              <a:gd name="T4" fmla="*/ 1022 w 2147"/>
              <a:gd name="T5" fmla="*/ 626 h 1572"/>
              <a:gd name="T6" fmla="*/ 884 w 2147"/>
              <a:gd name="T7" fmla="*/ 379 h 1572"/>
              <a:gd name="T8" fmla="*/ 712 w 2147"/>
              <a:gd name="T9" fmla="*/ 198 h 1572"/>
              <a:gd name="T10" fmla="*/ 515 w 2147"/>
              <a:gd name="T11" fmla="*/ 116 h 1572"/>
              <a:gd name="T12" fmla="*/ 309 w 2147"/>
              <a:gd name="T13" fmla="*/ 116 h 1572"/>
              <a:gd name="T14" fmla="*/ 197 w 2147"/>
              <a:gd name="T15" fmla="*/ 223 h 1572"/>
              <a:gd name="T16" fmla="*/ 206 w 2147"/>
              <a:gd name="T17" fmla="*/ 486 h 1572"/>
              <a:gd name="T18" fmla="*/ 335 w 2147"/>
              <a:gd name="T19" fmla="*/ 676 h 1572"/>
              <a:gd name="T20" fmla="*/ 360 w 2147"/>
              <a:gd name="T21" fmla="*/ 725 h 1572"/>
              <a:gd name="T22" fmla="*/ 343 w 2147"/>
              <a:gd name="T23" fmla="*/ 750 h 1572"/>
              <a:gd name="T24" fmla="*/ 292 w 2147"/>
              <a:gd name="T25" fmla="*/ 742 h 1572"/>
              <a:gd name="T26" fmla="*/ 189 w 2147"/>
              <a:gd name="T27" fmla="*/ 659 h 1572"/>
              <a:gd name="T28" fmla="*/ 86 w 2147"/>
              <a:gd name="T29" fmla="*/ 552 h 1572"/>
              <a:gd name="T30" fmla="*/ 17 w 2147"/>
              <a:gd name="T31" fmla="*/ 396 h 1572"/>
              <a:gd name="T32" fmla="*/ 17 w 2147"/>
              <a:gd name="T33" fmla="*/ 256 h 1572"/>
              <a:gd name="T34" fmla="*/ 86 w 2147"/>
              <a:gd name="T35" fmla="*/ 132 h 1572"/>
              <a:gd name="T36" fmla="*/ 189 w 2147"/>
              <a:gd name="T37" fmla="*/ 58 h 1572"/>
              <a:gd name="T38" fmla="*/ 335 w 2147"/>
              <a:gd name="T39" fmla="*/ 17 h 1572"/>
              <a:gd name="T40" fmla="*/ 549 w 2147"/>
              <a:gd name="T41" fmla="*/ 25 h 1572"/>
              <a:gd name="T42" fmla="*/ 816 w 2147"/>
              <a:gd name="T43" fmla="*/ 165 h 1572"/>
              <a:gd name="T44" fmla="*/ 1056 w 2147"/>
              <a:gd name="T45" fmla="*/ 420 h 1572"/>
              <a:gd name="T46" fmla="*/ 1228 w 2147"/>
              <a:gd name="T47" fmla="*/ 692 h 1572"/>
              <a:gd name="T48" fmla="*/ 1331 w 2147"/>
              <a:gd name="T49" fmla="*/ 882 h 1572"/>
              <a:gd name="T50" fmla="*/ 1597 w 2147"/>
              <a:gd name="T51" fmla="*/ 1036 h 1572"/>
              <a:gd name="T52" fmla="*/ 1941 w 2147"/>
              <a:gd name="T53" fmla="*/ 1300 h 1572"/>
              <a:gd name="T54" fmla="*/ 2147 w 2147"/>
              <a:gd name="T55" fmla="*/ 1572 h 1572"/>
              <a:gd name="T56" fmla="*/ 1906 w 2147"/>
              <a:gd name="T57" fmla="*/ 1448 h 1572"/>
              <a:gd name="T58" fmla="*/ 1734 w 2147"/>
              <a:gd name="T59" fmla="*/ 1217 h 1572"/>
              <a:gd name="T60" fmla="*/ 1494 w 2147"/>
              <a:gd name="T61" fmla="*/ 1036 h 1572"/>
              <a:gd name="T62" fmla="*/ 1331 w 2147"/>
              <a:gd name="T63" fmla="*/ 956 h 1572"/>
              <a:gd name="T64" fmla="*/ 1391 w 2147"/>
              <a:gd name="T65" fmla="*/ 1086 h 1572"/>
              <a:gd name="T66" fmla="*/ 1460 w 2147"/>
              <a:gd name="T67" fmla="*/ 1415 h 1572"/>
              <a:gd name="T68" fmla="*/ 1254 w 2147"/>
              <a:gd name="T69" fmla="*/ 1572 h 15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2147" h="1572">
                <a:moveTo>
                  <a:pt x="1254" y="1572"/>
                </a:moveTo>
                <a:lnTo>
                  <a:pt x="1254" y="1473"/>
                </a:lnTo>
                <a:lnTo>
                  <a:pt x="1219" y="1234"/>
                </a:lnTo>
                <a:lnTo>
                  <a:pt x="1159" y="1003"/>
                </a:lnTo>
                <a:lnTo>
                  <a:pt x="1082" y="758"/>
                </a:lnTo>
                <a:lnTo>
                  <a:pt x="1022" y="626"/>
                </a:lnTo>
                <a:lnTo>
                  <a:pt x="962" y="494"/>
                </a:lnTo>
                <a:lnTo>
                  <a:pt x="884" y="379"/>
                </a:lnTo>
                <a:lnTo>
                  <a:pt x="807" y="280"/>
                </a:lnTo>
                <a:lnTo>
                  <a:pt x="712" y="198"/>
                </a:lnTo>
                <a:lnTo>
                  <a:pt x="618" y="148"/>
                </a:lnTo>
                <a:lnTo>
                  <a:pt x="515" y="116"/>
                </a:lnTo>
                <a:lnTo>
                  <a:pt x="412" y="99"/>
                </a:lnTo>
                <a:lnTo>
                  <a:pt x="309" y="116"/>
                </a:lnTo>
                <a:lnTo>
                  <a:pt x="232" y="157"/>
                </a:lnTo>
                <a:lnTo>
                  <a:pt x="197" y="223"/>
                </a:lnTo>
                <a:lnTo>
                  <a:pt x="189" y="313"/>
                </a:lnTo>
                <a:lnTo>
                  <a:pt x="206" y="486"/>
                </a:lnTo>
                <a:lnTo>
                  <a:pt x="274" y="593"/>
                </a:lnTo>
                <a:lnTo>
                  <a:pt x="335" y="676"/>
                </a:lnTo>
                <a:lnTo>
                  <a:pt x="360" y="717"/>
                </a:lnTo>
                <a:lnTo>
                  <a:pt x="360" y="725"/>
                </a:lnTo>
                <a:lnTo>
                  <a:pt x="360" y="742"/>
                </a:lnTo>
                <a:lnTo>
                  <a:pt x="343" y="750"/>
                </a:lnTo>
                <a:lnTo>
                  <a:pt x="335" y="750"/>
                </a:lnTo>
                <a:lnTo>
                  <a:pt x="292" y="742"/>
                </a:lnTo>
                <a:lnTo>
                  <a:pt x="240" y="709"/>
                </a:lnTo>
                <a:lnTo>
                  <a:pt x="189" y="659"/>
                </a:lnTo>
                <a:lnTo>
                  <a:pt x="129" y="610"/>
                </a:lnTo>
                <a:lnTo>
                  <a:pt x="86" y="552"/>
                </a:lnTo>
                <a:lnTo>
                  <a:pt x="34" y="478"/>
                </a:lnTo>
                <a:lnTo>
                  <a:pt x="17" y="396"/>
                </a:lnTo>
                <a:lnTo>
                  <a:pt x="0" y="330"/>
                </a:lnTo>
                <a:lnTo>
                  <a:pt x="17" y="256"/>
                </a:lnTo>
                <a:lnTo>
                  <a:pt x="34" y="198"/>
                </a:lnTo>
                <a:lnTo>
                  <a:pt x="86" y="132"/>
                </a:lnTo>
                <a:lnTo>
                  <a:pt x="129" y="91"/>
                </a:lnTo>
                <a:lnTo>
                  <a:pt x="189" y="58"/>
                </a:lnTo>
                <a:lnTo>
                  <a:pt x="257" y="33"/>
                </a:lnTo>
                <a:lnTo>
                  <a:pt x="335" y="17"/>
                </a:lnTo>
                <a:lnTo>
                  <a:pt x="403" y="0"/>
                </a:lnTo>
                <a:lnTo>
                  <a:pt x="549" y="25"/>
                </a:lnTo>
                <a:lnTo>
                  <a:pt x="687" y="83"/>
                </a:lnTo>
                <a:lnTo>
                  <a:pt x="816" y="165"/>
                </a:lnTo>
                <a:lnTo>
                  <a:pt x="944" y="289"/>
                </a:lnTo>
                <a:lnTo>
                  <a:pt x="1056" y="420"/>
                </a:lnTo>
                <a:lnTo>
                  <a:pt x="1150" y="560"/>
                </a:lnTo>
                <a:lnTo>
                  <a:pt x="1228" y="692"/>
                </a:lnTo>
                <a:lnTo>
                  <a:pt x="1288" y="849"/>
                </a:lnTo>
                <a:lnTo>
                  <a:pt x="1331" y="882"/>
                </a:lnTo>
                <a:lnTo>
                  <a:pt x="1442" y="948"/>
                </a:lnTo>
                <a:lnTo>
                  <a:pt x="1597" y="1036"/>
                </a:lnTo>
                <a:lnTo>
                  <a:pt x="1769" y="1152"/>
                </a:lnTo>
                <a:lnTo>
                  <a:pt x="1941" y="1300"/>
                </a:lnTo>
                <a:lnTo>
                  <a:pt x="2078" y="1465"/>
                </a:lnTo>
                <a:lnTo>
                  <a:pt x="2147" y="1572"/>
                </a:lnTo>
                <a:lnTo>
                  <a:pt x="1958" y="1572"/>
                </a:lnTo>
                <a:lnTo>
                  <a:pt x="1906" y="1448"/>
                </a:lnTo>
                <a:lnTo>
                  <a:pt x="1838" y="1333"/>
                </a:lnTo>
                <a:lnTo>
                  <a:pt x="1734" y="1217"/>
                </a:lnTo>
                <a:lnTo>
                  <a:pt x="1614" y="1119"/>
                </a:lnTo>
                <a:lnTo>
                  <a:pt x="1494" y="1036"/>
                </a:lnTo>
                <a:lnTo>
                  <a:pt x="1339" y="948"/>
                </a:lnTo>
                <a:lnTo>
                  <a:pt x="1331" y="956"/>
                </a:lnTo>
                <a:lnTo>
                  <a:pt x="1331" y="948"/>
                </a:lnTo>
                <a:lnTo>
                  <a:pt x="1391" y="1086"/>
                </a:lnTo>
                <a:lnTo>
                  <a:pt x="1425" y="1250"/>
                </a:lnTo>
                <a:lnTo>
                  <a:pt x="1460" y="1415"/>
                </a:lnTo>
                <a:lnTo>
                  <a:pt x="1460" y="1572"/>
                </a:lnTo>
                <a:lnTo>
                  <a:pt x="1254" y="1572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6" name="Freeform 1008"/>
          <p:cNvSpPr>
            <a:spLocks/>
          </p:cNvSpPr>
          <p:nvPr/>
        </p:nvSpPr>
        <p:spPr bwMode="auto">
          <a:xfrm>
            <a:off x="4087813" y="657225"/>
            <a:ext cx="23812" cy="1588"/>
          </a:xfrm>
          <a:custGeom>
            <a:avLst/>
            <a:gdLst>
              <a:gd name="T0" fmla="*/ 8 w 60"/>
              <a:gd name="T1" fmla="*/ 0 w 60"/>
              <a:gd name="T2" fmla="*/ 60 w 60"/>
              <a:gd name="T3" fmla="*/ 8 w 60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</a:cxnLst>
            <a:rect l="0" t="0" r="r" b="b"/>
            <a:pathLst>
              <a:path w="60">
                <a:moveTo>
                  <a:pt x="8" y="0"/>
                </a:moveTo>
                <a:lnTo>
                  <a:pt x="0" y="0"/>
                </a:lnTo>
                <a:lnTo>
                  <a:pt x="60" y="0"/>
                </a:lnTo>
                <a:lnTo>
                  <a:pt x="8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7" name="Freeform 1009"/>
          <p:cNvSpPr>
            <a:spLocks/>
          </p:cNvSpPr>
          <p:nvPr/>
        </p:nvSpPr>
        <p:spPr bwMode="auto">
          <a:xfrm>
            <a:off x="4260850" y="657225"/>
            <a:ext cx="82550" cy="1588"/>
          </a:xfrm>
          <a:custGeom>
            <a:avLst/>
            <a:gdLst>
              <a:gd name="T0" fmla="*/ 0 w 206"/>
              <a:gd name="T1" fmla="*/ 206 w 206"/>
              <a:gd name="T2" fmla="*/ 0 w 206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206">
                <a:moveTo>
                  <a:pt x="0" y="0"/>
                </a:moveTo>
                <a:lnTo>
                  <a:pt x="20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8" name="Freeform 1010"/>
          <p:cNvSpPr>
            <a:spLocks/>
          </p:cNvSpPr>
          <p:nvPr/>
        </p:nvSpPr>
        <p:spPr bwMode="auto">
          <a:xfrm>
            <a:off x="4540250" y="657225"/>
            <a:ext cx="76200" cy="1588"/>
          </a:xfrm>
          <a:custGeom>
            <a:avLst/>
            <a:gdLst>
              <a:gd name="T0" fmla="*/ 0 w 189"/>
              <a:gd name="T1" fmla="*/ 189 w 189"/>
              <a:gd name="T2" fmla="*/ 0 w 189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189">
                <a:moveTo>
                  <a:pt x="0" y="0"/>
                </a:moveTo>
                <a:lnTo>
                  <a:pt x="18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9" name="Freeform 1011"/>
          <p:cNvSpPr>
            <a:spLocks/>
          </p:cNvSpPr>
          <p:nvPr/>
        </p:nvSpPr>
        <p:spPr bwMode="auto">
          <a:xfrm>
            <a:off x="3856038" y="657225"/>
            <a:ext cx="790575" cy="166688"/>
          </a:xfrm>
          <a:custGeom>
            <a:avLst/>
            <a:gdLst>
              <a:gd name="T0" fmla="*/ 618 w 1992"/>
              <a:gd name="T1" fmla="*/ 33 h 733"/>
              <a:gd name="T2" fmla="*/ 738 w 1992"/>
              <a:gd name="T3" fmla="*/ 173 h 733"/>
              <a:gd name="T4" fmla="*/ 858 w 1992"/>
              <a:gd name="T5" fmla="*/ 313 h 733"/>
              <a:gd name="T6" fmla="*/ 979 w 1992"/>
              <a:gd name="T7" fmla="*/ 436 h 733"/>
              <a:gd name="T8" fmla="*/ 927 w 1992"/>
              <a:gd name="T9" fmla="*/ 544 h 733"/>
              <a:gd name="T10" fmla="*/ 841 w 1992"/>
              <a:gd name="T11" fmla="*/ 609 h 733"/>
              <a:gd name="T12" fmla="*/ 730 w 1992"/>
              <a:gd name="T13" fmla="*/ 642 h 733"/>
              <a:gd name="T14" fmla="*/ 609 w 1992"/>
              <a:gd name="T15" fmla="*/ 651 h 733"/>
              <a:gd name="T16" fmla="*/ 489 w 1992"/>
              <a:gd name="T17" fmla="*/ 642 h 733"/>
              <a:gd name="T18" fmla="*/ 377 w 1992"/>
              <a:gd name="T19" fmla="*/ 626 h 733"/>
              <a:gd name="T20" fmla="*/ 283 w 1992"/>
              <a:gd name="T21" fmla="*/ 593 h 733"/>
              <a:gd name="T22" fmla="*/ 180 w 1992"/>
              <a:gd name="T23" fmla="*/ 535 h 733"/>
              <a:gd name="T24" fmla="*/ 85 w 1992"/>
              <a:gd name="T25" fmla="*/ 445 h 733"/>
              <a:gd name="T26" fmla="*/ 34 w 1992"/>
              <a:gd name="T27" fmla="*/ 412 h 733"/>
              <a:gd name="T28" fmla="*/ 8 w 1992"/>
              <a:gd name="T29" fmla="*/ 420 h 733"/>
              <a:gd name="T30" fmla="*/ 0 w 1992"/>
              <a:gd name="T31" fmla="*/ 436 h 733"/>
              <a:gd name="T32" fmla="*/ 34 w 1992"/>
              <a:gd name="T33" fmla="*/ 502 h 733"/>
              <a:gd name="T34" fmla="*/ 137 w 1992"/>
              <a:gd name="T35" fmla="*/ 601 h 733"/>
              <a:gd name="T36" fmla="*/ 214 w 1992"/>
              <a:gd name="T37" fmla="*/ 651 h 733"/>
              <a:gd name="T38" fmla="*/ 334 w 1992"/>
              <a:gd name="T39" fmla="*/ 700 h 733"/>
              <a:gd name="T40" fmla="*/ 472 w 1992"/>
              <a:gd name="T41" fmla="*/ 725 h 733"/>
              <a:gd name="T42" fmla="*/ 661 w 1992"/>
              <a:gd name="T43" fmla="*/ 733 h 733"/>
              <a:gd name="T44" fmla="*/ 790 w 1992"/>
              <a:gd name="T45" fmla="*/ 717 h 733"/>
              <a:gd name="T46" fmla="*/ 901 w 1992"/>
              <a:gd name="T47" fmla="*/ 675 h 733"/>
              <a:gd name="T48" fmla="*/ 1004 w 1992"/>
              <a:gd name="T49" fmla="*/ 609 h 733"/>
              <a:gd name="T50" fmla="*/ 1090 w 1992"/>
              <a:gd name="T51" fmla="*/ 519 h 733"/>
              <a:gd name="T52" fmla="*/ 1185 w 1992"/>
              <a:gd name="T53" fmla="*/ 601 h 733"/>
              <a:gd name="T54" fmla="*/ 1296 w 1992"/>
              <a:gd name="T55" fmla="*/ 666 h 733"/>
              <a:gd name="T56" fmla="*/ 1417 w 1992"/>
              <a:gd name="T57" fmla="*/ 708 h 733"/>
              <a:gd name="T58" fmla="*/ 1545 w 1992"/>
              <a:gd name="T59" fmla="*/ 725 h 733"/>
              <a:gd name="T60" fmla="*/ 1734 w 1992"/>
              <a:gd name="T61" fmla="*/ 700 h 733"/>
              <a:gd name="T62" fmla="*/ 1880 w 1992"/>
              <a:gd name="T63" fmla="*/ 618 h 733"/>
              <a:gd name="T64" fmla="*/ 1966 w 1992"/>
              <a:gd name="T65" fmla="*/ 486 h 733"/>
              <a:gd name="T66" fmla="*/ 1992 w 1992"/>
              <a:gd name="T67" fmla="*/ 296 h 733"/>
              <a:gd name="T68" fmla="*/ 1906 w 1992"/>
              <a:gd name="T69" fmla="*/ 0 h 733"/>
              <a:gd name="T70" fmla="*/ 1734 w 1992"/>
              <a:gd name="T71" fmla="*/ 16 h 733"/>
              <a:gd name="T72" fmla="*/ 1786 w 1992"/>
              <a:gd name="T73" fmla="*/ 346 h 733"/>
              <a:gd name="T74" fmla="*/ 1734 w 1992"/>
              <a:gd name="T75" fmla="*/ 544 h 733"/>
              <a:gd name="T76" fmla="*/ 1554 w 1992"/>
              <a:gd name="T77" fmla="*/ 642 h 733"/>
              <a:gd name="T78" fmla="*/ 1442 w 1992"/>
              <a:gd name="T79" fmla="*/ 634 h 733"/>
              <a:gd name="T80" fmla="*/ 1331 w 1992"/>
              <a:gd name="T81" fmla="*/ 601 h 733"/>
              <a:gd name="T82" fmla="*/ 1219 w 1992"/>
              <a:gd name="T83" fmla="*/ 552 h 733"/>
              <a:gd name="T84" fmla="*/ 1125 w 1992"/>
              <a:gd name="T85" fmla="*/ 478 h 733"/>
              <a:gd name="T86" fmla="*/ 1202 w 1992"/>
              <a:gd name="T87" fmla="*/ 247 h 733"/>
              <a:gd name="T88" fmla="*/ 1228 w 1992"/>
              <a:gd name="T89" fmla="*/ 0 h 733"/>
              <a:gd name="T90" fmla="*/ 1022 w 1992"/>
              <a:gd name="T91" fmla="*/ 148 h 733"/>
              <a:gd name="T92" fmla="*/ 1013 w 1992"/>
              <a:gd name="T93" fmla="*/ 296 h 733"/>
              <a:gd name="T94" fmla="*/ 996 w 1992"/>
              <a:gd name="T95" fmla="*/ 370 h 733"/>
              <a:gd name="T96" fmla="*/ 884 w 1992"/>
              <a:gd name="T97" fmla="*/ 263 h 733"/>
              <a:gd name="T98" fmla="*/ 755 w 1992"/>
              <a:gd name="T99" fmla="*/ 123 h 733"/>
              <a:gd name="T100" fmla="*/ 644 w 1992"/>
              <a:gd name="T101" fmla="*/ 0 h 7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992" h="733">
                <a:moveTo>
                  <a:pt x="592" y="0"/>
                </a:moveTo>
                <a:lnTo>
                  <a:pt x="618" y="33"/>
                </a:lnTo>
                <a:lnTo>
                  <a:pt x="678" y="107"/>
                </a:lnTo>
                <a:lnTo>
                  <a:pt x="738" y="173"/>
                </a:lnTo>
                <a:lnTo>
                  <a:pt x="798" y="247"/>
                </a:lnTo>
                <a:lnTo>
                  <a:pt x="858" y="313"/>
                </a:lnTo>
                <a:lnTo>
                  <a:pt x="918" y="370"/>
                </a:lnTo>
                <a:lnTo>
                  <a:pt x="979" y="436"/>
                </a:lnTo>
                <a:lnTo>
                  <a:pt x="961" y="494"/>
                </a:lnTo>
                <a:lnTo>
                  <a:pt x="927" y="544"/>
                </a:lnTo>
                <a:lnTo>
                  <a:pt x="901" y="576"/>
                </a:lnTo>
                <a:lnTo>
                  <a:pt x="841" y="609"/>
                </a:lnTo>
                <a:lnTo>
                  <a:pt x="790" y="642"/>
                </a:lnTo>
                <a:lnTo>
                  <a:pt x="730" y="642"/>
                </a:lnTo>
                <a:lnTo>
                  <a:pt x="669" y="651"/>
                </a:lnTo>
                <a:lnTo>
                  <a:pt x="609" y="651"/>
                </a:lnTo>
                <a:lnTo>
                  <a:pt x="549" y="651"/>
                </a:lnTo>
                <a:lnTo>
                  <a:pt x="489" y="642"/>
                </a:lnTo>
                <a:lnTo>
                  <a:pt x="429" y="634"/>
                </a:lnTo>
                <a:lnTo>
                  <a:pt x="377" y="626"/>
                </a:lnTo>
                <a:lnTo>
                  <a:pt x="334" y="609"/>
                </a:lnTo>
                <a:lnTo>
                  <a:pt x="283" y="593"/>
                </a:lnTo>
                <a:lnTo>
                  <a:pt x="231" y="568"/>
                </a:lnTo>
                <a:lnTo>
                  <a:pt x="180" y="535"/>
                </a:lnTo>
                <a:lnTo>
                  <a:pt x="120" y="486"/>
                </a:lnTo>
                <a:lnTo>
                  <a:pt x="85" y="445"/>
                </a:lnTo>
                <a:lnTo>
                  <a:pt x="60" y="420"/>
                </a:lnTo>
                <a:lnTo>
                  <a:pt x="34" y="412"/>
                </a:lnTo>
                <a:lnTo>
                  <a:pt x="17" y="412"/>
                </a:lnTo>
                <a:lnTo>
                  <a:pt x="8" y="420"/>
                </a:lnTo>
                <a:lnTo>
                  <a:pt x="0" y="428"/>
                </a:lnTo>
                <a:lnTo>
                  <a:pt x="0" y="436"/>
                </a:lnTo>
                <a:lnTo>
                  <a:pt x="8" y="461"/>
                </a:lnTo>
                <a:lnTo>
                  <a:pt x="34" y="502"/>
                </a:lnTo>
                <a:lnTo>
                  <a:pt x="77" y="552"/>
                </a:lnTo>
                <a:lnTo>
                  <a:pt x="137" y="601"/>
                </a:lnTo>
                <a:lnTo>
                  <a:pt x="180" y="626"/>
                </a:lnTo>
                <a:lnTo>
                  <a:pt x="214" y="651"/>
                </a:lnTo>
                <a:lnTo>
                  <a:pt x="274" y="675"/>
                </a:lnTo>
                <a:lnTo>
                  <a:pt x="334" y="700"/>
                </a:lnTo>
                <a:lnTo>
                  <a:pt x="403" y="708"/>
                </a:lnTo>
                <a:lnTo>
                  <a:pt x="472" y="725"/>
                </a:lnTo>
                <a:lnTo>
                  <a:pt x="558" y="733"/>
                </a:lnTo>
                <a:lnTo>
                  <a:pt x="661" y="733"/>
                </a:lnTo>
                <a:lnTo>
                  <a:pt x="721" y="733"/>
                </a:lnTo>
                <a:lnTo>
                  <a:pt x="790" y="717"/>
                </a:lnTo>
                <a:lnTo>
                  <a:pt x="841" y="700"/>
                </a:lnTo>
                <a:lnTo>
                  <a:pt x="901" y="675"/>
                </a:lnTo>
                <a:lnTo>
                  <a:pt x="953" y="642"/>
                </a:lnTo>
                <a:lnTo>
                  <a:pt x="1004" y="609"/>
                </a:lnTo>
                <a:lnTo>
                  <a:pt x="1047" y="568"/>
                </a:lnTo>
                <a:lnTo>
                  <a:pt x="1090" y="519"/>
                </a:lnTo>
                <a:lnTo>
                  <a:pt x="1133" y="559"/>
                </a:lnTo>
                <a:lnTo>
                  <a:pt x="1185" y="601"/>
                </a:lnTo>
                <a:lnTo>
                  <a:pt x="1239" y="634"/>
                </a:lnTo>
                <a:lnTo>
                  <a:pt x="1296" y="666"/>
                </a:lnTo>
                <a:lnTo>
                  <a:pt x="1348" y="692"/>
                </a:lnTo>
                <a:lnTo>
                  <a:pt x="1417" y="708"/>
                </a:lnTo>
                <a:lnTo>
                  <a:pt x="1477" y="725"/>
                </a:lnTo>
                <a:lnTo>
                  <a:pt x="1545" y="725"/>
                </a:lnTo>
                <a:lnTo>
                  <a:pt x="1648" y="717"/>
                </a:lnTo>
                <a:lnTo>
                  <a:pt x="1734" y="700"/>
                </a:lnTo>
                <a:lnTo>
                  <a:pt x="1812" y="666"/>
                </a:lnTo>
                <a:lnTo>
                  <a:pt x="1880" y="618"/>
                </a:lnTo>
                <a:lnTo>
                  <a:pt x="1932" y="559"/>
                </a:lnTo>
                <a:lnTo>
                  <a:pt x="1966" y="486"/>
                </a:lnTo>
                <a:lnTo>
                  <a:pt x="1983" y="395"/>
                </a:lnTo>
                <a:lnTo>
                  <a:pt x="1992" y="296"/>
                </a:lnTo>
                <a:lnTo>
                  <a:pt x="1949" y="82"/>
                </a:lnTo>
                <a:lnTo>
                  <a:pt x="1906" y="0"/>
                </a:lnTo>
                <a:lnTo>
                  <a:pt x="1726" y="0"/>
                </a:lnTo>
                <a:lnTo>
                  <a:pt x="1734" y="16"/>
                </a:lnTo>
                <a:lnTo>
                  <a:pt x="1777" y="173"/>
                </a:lnTo>
                <a:lnTo>
                  <a:pt x="1786" y="346"/>
                </a:lnTo>
                <a:lnTo>
                  <a:pt x="1769" y="445"/>
                </a:lnTo>
                <a:lnTo>
                  <a:pt x="1734" y="544"/>
                </a:lnTo>
                <a:lnTo>
                  <a:pt x="1661" y="614"/>
                </a:lnTo>
                <a:lnTo>
                  <a:pt x="1554" y="642"/>
                </a:lnTo>
                <a:lnTo>
                  <a:pt x="1502" y="642"/>
                </a:lnTo>
                <a:lnTo>
                  <a:pt x="1442" y="634"/>
                </a:lnTo>
                <a:lnTo>
                  <a:pt x="1391" y="618"/>
                </a:lnTo>
                <a:lnTo>
                  <a:pt x="1331" y="601"/>
                </a:lnTo>
                <a:lnTo>
                  <a:pt x="1271" y="575"/>
                </a:lnTo>
                <a:lnTo>
                  <a:pt x="1219" y="552"/>
                </a:lnTo>
                <a:lnTo>
                  <a:pt x="1168" y="511"/>
                </a:lnTo>
                <a:lnTo>
                  <a:pt x="1125" y="478"/>
                </a:lnTo>
                <a:lnTo>
                  <a:pt x="1176" y="362"/>
                </a:lnTo>
                <a:lnTo>
                  <a:pt x="1202" y="247"/>
                </a:lnTo>
                <a:lnTo>
                  <a:pt x="1219" y="123"/>
                </a:lnTo>
                <a:lnTo>
                  <a:pt x="1228" y="0"/>
                </a:lnTo>
                <a:lnTo>
                  <a:pt x="1013" y="0"/>
                </a:lnTo>
                <a:lnTo>
                  <a:pt x="1022" y="148"/>
                </a:lnTo>
                <a:lnTo>
                  <a:pt x="1022" y="222"/>
                </a:lnTo>
                <a:lnTo>
                  <a:pt x="1013" y="296"/>
                </a:lnTo>
                <a:lnTo>
                  <a:pt x="1004" y="346"/>
                </a:lnTo>
                <a:lnTo>
                  <a:pt x="996" y="370"/>
                </a:lnTo>
                <a:lnTo>
                  <a:pt x="944" y="329"/>
                </a:lnTo>
                <a:lnTo>
                  <a:pt x="884" y="263"/>
                </a:lnTo>
                <a:lnTo>
                  <a:pt x="824" y="197"/>
                </a:lnTo>
                <a:lnTo>
                  <a:pt x="755" y="123"/>
                </a:lnTo>
                <a:lnTo>
                  <a:pt x="687" y="57"/>
                </a:lnTo>
                <a:lnTo>
                  <a:pt x="644" y="0"/>
                </a:lnTo>
                <a:lnTo>
                  <a:pt x="592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60" name="Freeform 1012"/>
          <p:cNvSpPr>
            <a:spLocks/>
          </p:cNvSpPr>
          <p:nvPr/>
        </p:nvSpPr>
        <p:spPr bwMode="auto">
          <a:xfrm>
            <a:off x="2906713" y="444500"/>
            <a:ext cx="192087" cy="312738"/>
          </a:xfrm>
          <a:custGeom>
            <a:avLst/>
            <a:gdLst>
              <a:gd name="T0" fmla="*/ 483 w 483"/>
              <a:gd name="T1" fmla="*/ 128 h 1381"/>
              <a:gd name="T2" fmla="*/ 467 w 483"/>
              <a:gd name="T3" fmla="*/ 0 h 1381"/>
              <a:gd name="T4" fmla="*/ 300 w 483"/>
              <a:gd name="T5" fmla="*/ 259 h 1381"/>
              <a:gd name="T6" fmla="*/ 183 w 483"/>
              <a:gd name="T7" fmla="*/ 450 h 1381"/>
              <a:gd name="T8" fmla="*/ 117 w 483"/>
              <a:gd name="T9" fmla="*/ 610 h 1381"/>
              <a:gd name="T10" fmla="*/ 46 w 483"/>
              <a:gd name="T11" fmla="*/ 798 h 1381"/>
              <a:gd name="T12" fmla="*/ 7 w 483"/>
              <a:gd name="T13" fmla="*/ 984 h 1381"/>
              <a:gd name="T14" fmla="*/ 0 w 483"/>
              <a:gd name="T15" fmla="*/ 1113 h 1381"/>
              <a:gd name="T16" fmla="*/ 29 w 483"/>
              <a:gd name="T17" fmla="*/ 1256 h 1381"/>
              <a:gd name="T18" fmla="*/ 78 w 483"/>
              <a:gd name="T19" fmla="*/ 1381 h 1381"/>
              <a:gd name="T20" fmla="*/ 257 w 483"/>
              <a:gd name="T21" fmla="*/ 1280 h 1381"/>
              <a:gd name="T22" fmla="*/ 205 w 483"/>
              <a:gd name="T23" fmla="*/ 1171 h 1381"/>
              <a:gd name="T24" fmla="*/ 166 w 483"/>
              <a:gd name="T25" fmla="*/ 1021 h 1381"/>
              <a:gd name="T26" fmla="*/ 159 w 483"/>
              <a:gd name="T27" fmla="*/ 848 h 1381"/>
              <a:gd name="T28" fmla="*/ 173 w 483"/>
              <a:gd name="T29" fmla="*/ 672 h 1381"/>
              <a:gd name="T30" fmla="*/ 219 w 483"/>
              <a:gd name="T31" fmla="*/ 546 h 1381"/>
              <a:gd name="T32" fmla="*/ 304 w 483"/>
              <a:gd name="T33" fmla="*/ 382 h 1381"/>
              <a:gd name="T34" fmla="*/ 371 w 483"/>
              <a:gd name="T35" fmla="*/ 250 h 1381"/>
              <a:gd name="T36" fmla="*/ 483 w 483"/>
              <a:gd name="T37" fmla="*/ 128 h 13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83" h="1381">
                <a:moveTo>
                  <a:pt x="483" y="128"/>
                </a:moveTo>
                <a:lnTo>
                  <a:pt x="467" y="0"/>
                </a:lnTo>
                <a:lnTo>
                  <a:pt x="300" y="259"/>
                </a:lnTo>
                <a:lnTo>
                  <a:pt x="183" y="450"/>
                </a:lnTo>
                <a:lnTo>
                  <a:pt x="117" y="610"/>
                </a:lnTo>
                <a:lnTo>
                  <a:pt x="46" y="798"/>
                </a:lnTo>
                <a:lnTo>
                  <a:pt x="7" y="984"/>
                </a:lnTo>
                <a:lnTo>
                  <a:pt x="0" y="1113"/>
                </a:lnTo>
                <a:lnTo>
                  <a:pt x="29" y="1256"/>
                </a:lnTo>
                <a:lnTo>
                  <a:pt x="78" y="1381"/>
                </a:lnTo>
                <a:lnTo>
                  <a:pt x="257" y="1280"/>
                </a:lnTo>
                <a:lnTo>
                  <a:pt x="205" y="1171"/>
                </a:lnTo>
                <a:lnTo>
                  <a:pt x="166" y="1021"/>
                </a:lnTo>
                <a:lnTo>
                  <a:pt x="159" y="848"/>
                </a:lnTo>
                <a:lnTo>
                  <a:pt x="173" y="672"/>
                </a:lnTo>
                <a:lnTo>
                  <a:pt x="219" y="546"/>
                </a:lnTo>
                <a:lnTo>
                  <a:pt x="304" y="382"/>
                </a:lnTo>
                <a:lnTo>
                  <a:pt x="371" y="250"/>
                </a:lnTo>
                <a:lnTo>
                  <a:pt x="483" y="128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61" name="Freeform 1013"/>
          <p:cNvSpPr>
            <a:spLocks/>
          </p:cNvSpPr>
          <p:nvPr/>
        </p:nvSpPr>
        <p:spPr bwMode="auto">
          <a:xfrm>
            <a:off x="3687763" y="454025"/>
            <a:ext cx="277812" cy="360363"/>
          </a:xfrm>
          <a:custGeom>
            <a:avLst/>
            <a:gdLst>
              <a:gd name="T0" fmla="*/ 237 w 700"/>
              <a:gd name="T1" fmla="*/ 0 h 1587"/>
              <a:gd name="T2" fmla="*/ 383 w 700"/>
              <a:gd name="T3" fmla="*/ 213 h 1587"/>
              <a:gd name="T4" fmla="*/ 464 w 700"/>
              <a:gd name="T5" fmla="*/ 345 h 1587"/>
              <a:gd name="T6" fmla="*/ 587 w 700"/>
              <a:gd name="T7" fmla="*/ 600 h 1587"/>
              <a:gd name="T8" fmla="*/ 665 w 700"/>
              <a:gd name="T9" fmla="*/ 835 h 1587"/>
              <a:gd name="T10" fmla="*/ 700 w 700"/>
              <a:gd name="T11" fmla="*/ 985 h 1587"/>
              <a:gd name="T12" fmla="*/ 675 w 700"/>
              <a:gd name="T13" fmla="*/ 1142 h 1587"/>
              <a:gd name="T14" fmla="*/ 628 w 700"/>
              <a:gd name="T15" fmla="*/ 1302 h 1587"/>
              <a:gd name="T16" fmla="*/ 529 w 700"/>
              <a:gd name="T17" fmla="*/ 1469 h 1587"/>
              <a:gd name="T18" fmla="*/ 386 w 700"/>
              <a:gd name="T19" fmla="*/ 1564 h 1587"/>
              <a:gd name="T20" fmla="*/ 230 w 700"/>
              <a:gd name="T21" fmla="*/ 1587 h 1587"/>
              <a:gd name="T22" fmla="*/ 91 w 700"/>
              <a:gd name="T23" fmla="*/ 1564 h 1587"/>
              <a:gd name="T24" fmla="*/ 0 w 700"/>
              <a:gd name="T25" fmla="*/ 1512 h 1587"/>
              <a:gd name="T26" fmla="*/ 43 w 700"/>
              <a:gd name="T27" fmla="*/ 1436 h 1587"/>
              <a:gd name="T28" fmla="*/ 179 w 700"/>
              <a:gd name="T29" fmla="*/ 1479 h 1587"/>
              <a:gd name="T30" fmla="*/ 292 w 700"/>
              <a:gd name="T31" fmla="*/ 1450 h 1587"/>
              <a:gd name="T32" fmla="*/ 394 w 700"/>
              <a:gd name="T33" fmla="*/ 1328 h 1587"/>
              <a:gd name="T34" fmla="*/ 478 w 700"/>
              <a:gd name="T35" fmla="*/ 1136 h 1587"/>
              <a:gd name="T36" fmla="*/ 540 w 700"/>
              <a:gd name="T37" fmla="*/ 868 h 1587"/>
              <a:gd name="T38" fmla="*/ 509 w 700"/>
              <a:gd name="T39" fmla="*/ 612 h 1587"/>
              <a:gd name="T40" fmla="*/ 403 w 700"/>
              <a:gd name="T41" fmla="*/ 358 h 1587"/>
              <a:gd name="T42" fmla="*/ 208 w 700"/>
              <a:gd name="T43" fmla="*/ 85 h 1587"/>
              <a:gd name="T44" fmla="*/ 237 w 700"/>
              <a:gd name="T45" fmla="*/ 0 h 15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700" h="1587">
                <a:moveTo>
                  <a:pt x="237" y="0"/>
                </a:moveTo>
                <a:lnTo>
                  <a:pt x="383" y="213"/>
                </a:lnTo>
                <a:lnTo>
                  <a:pt x="464" y="345"/>
                </a:lnTo>
                <a:lnTo>
                  <a:pt x="587" y="600"/>
                </a:lnTo>
                <a:lnTo>
                  <a:pt x="665" y="835"/>
                </a:lnTo>
                <a:lnTo>
                  <a:pt x="700" y="985"/>
                </a:lnTo>
                <a:lnTo>
                  <a:pt x="675" y="1142"/>
                </a:lnTo>
                <a:lnTo>
                  <a:pt x="628" y="1302"/>
                </a:lnTo>
                <a:lnTo>
                  <a:pt x="529" y="1469"/>
                </a:lnTo>
                <a:lnTo>
                  <a:pt x="386" y="1564"/>
                </a:lnTo>
                <a:lnTo>
                  <a:pt x="230" y="1587"/>
                </a:lnTo>
                <a:lnTo>
                  <a:pt x="91" y="1564"/>
                </a:lnTo>
                <a:lnTo>
                  <a:pt x="0" y="1512"/>
                </a:lnTo>
                <a:lnTo>
                  <a:pt x="43" y="1436"/>
                </a:lnTo>
                <a:lnTo>
                  <a:pt x="179" y="1479"/>
                </a:lnTo>
                <a:lnTo>
                  <a:pt x="292" y="1450"/>
                </a:lnTo>
                <a:lnTo>
                  <a:pt x="394" y="1328"/>
                </a:lnTo>
                <a:lnTo>
                  <a:pt x="478" y="1136"/>
                </a:lnTo>
                <a:lnTo>
                  <a:pt x="540" y="868"/>
                </a:lnTo>
                <a:lnTo>
                  <a:pt x="509" y="612"/>
                </a:lnTo>
                <a:lnTo>
                  <a:pt x="403" y="358"/>
                </a:lnTo>
                <a:lnTo>
                  <a:pt x="208" y="85"/>
                </a:lnTo>
                <a:lnTo>
                  <a:pt x="237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62" name="Freeform 1014"/>
          <p:cNvSpPr>
            <a:spLocks/>
          </p:cNvSpPr>
          <p:nvPr/>
        </p:nvSpPr>
        <p:spPr bwMode="auto">
          <a:xfrm>
            <a:off x="3300413" y="446088"/>
            <a:ext cx="134937" cy="242887"/>
          </a:xfrm>
          <a:custGeom>
            <a:avLst/>
            <a:gdLst>
              <a:gd name="T0" fmla="*/ 0 w 342"/>
              <a:gd name="T1" fmla="*/ 1008 h 1070"/>
              <a:gd name="T2" fmla="*/ 62 w 342"/>
              <a:gd name="T3" fmla="*/ 872 h 1070"/>
              <a:gd name="T4" fmla="*/ 103 w 342"/>
              <a:gd name="T5" fmla="*/ 713 h 1070"/>
              <a:gd name="T6" fmla="*/ 160 w 342"/>
              <a:gd name="T7" fmla="*/ 513 h 1070"/>
              <a:gd name="T8" fmla="*/ 177 w 342"/>
              <a:gd name="T9" fmla="*/ 355 h 1070"/>
              <a:gd name="T10" fmla="*/ 247 w 342"/>
              <a:gd name="T11" fmla="*/ 123 h 1070"/>
              <a:gd name="T12" fmla="*/ 305 w 342"/>
              <a:gd name="T13" fmla="*/ 0 h 1070"/>
              <a:gd name="T14" fmla="*/ 342 w 342"/>
              <a:gd name="T15" fmla="*/ 52 h 1070"/>
              <a:gd name="T16" fmla="*/ 281 w 342"/>
              <a:gd name="T17" fmla="*/ 166 h 1070"/>
              <a:gd name="T18" fmla="*/ 220 w 342"/>
              <a:gd name="T19" fmla="*/ 419 h 1070"/>
              <a:gd name="T20" fmla="*/ 180 w 342"/>
              <a:gd name="T21" fmla="*/ 623 h 1070"/>
              <a:gd name="T22" fmla="*/ 119 w 342"/>
              <a:gd name="T23" fmla="*/ 852 h 1070"/>
              <a:gd name="T24" fmla="*/ 54 w 342"/>
              <a:gd name="T25" fmla="*/ 1070 h 1070"/>
              <a:gd name="T26" fmla="*/ 0 w 342"/>
              <a:gd name="T27" fmla="*/ 1008 h 10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42" h="1070">
                <a:moveTo>
                  <a:pt x="0" y="1008"/>
                </a:moveTo>
                <a:lnTo>
                  <a:pt x="62" y="872"/>
                </a:lnTo>
                <a:lnTo>
                  <a:pt x="103" y="713"/>
                </a:lnTo>
                <a:lnTo>
                  <a:pt x="160" y="513"/>
                </a:lnTo>
                <a:lnTo>
                  <a:pt x="177" y="355"/>
                </a:lnTo>
                <a:lnTo>
                  <a:pt x="247" y="123"/>
                </a:lnTo>
                <a:lnTo>
                  <a:pt x="305" y="0"/>
                </a:lnTo>
                <a:lnTo>
                  <a:pt x="342" y="52"/>
                </a:lnTo>
                <a:lnTo>
                  <a:pt x="281" y="166"/>
                </a:lnTo>
                <a:lnTo>
                  <a:pt x="220" y="419"/>
                </a:lnTo>
                <a:lnTo>
                  <a:pt x="180" y="623"/>
                </a:lnTo>
                <a:lnTo>
                  <a:pt x="119" y="852"/>
                </a:lnTo>
                <a:lnTo>
                  <a:pt x="54" y="1070"/>
                </a:lnTo>
                <a:lnTo>
                  <a:pt x="0" y="1008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63" name="Freeform 1015"/>
          <p:cNvSpPr>
            <a:spLocks/>
          </p:cNvSpPr>
          <p:nvPr/>
        </p:nvSpPr>
        <p:spPr bwMode="auto">
          <a:xfrm>
            <a:off x="3286125" y="403225"/>
            <a:ext cx="300038" cy="63500"/>
          </a:xfrm>
          <a:custGeom>
            <a:avLst/>
            <a:gdLst>
              <a:gd name="T0" fmla="*/ 51 w 758"/>
              <a:gd name="T1" fmla="*/ 259 h 278"/>
              <a:gd name="T2" fmla="*/ 27 w 758"/>
              <a:gd name="T3" fmla="*/ 269 h 278"/>
              <a:gd name="T4" fmla="*/ 0 w 758"/>
              <a:gd name="T5" fmla="*/ 240 h 278"/>
              <a:gd name="T6" fmla="*/ 0 w 758"/>
              <a:gd name="T7" fmla="*/ 133 h 278"/>
              <a:gd name="T8" fmla="*/ 14 w 758"/>
              <a:gd name="T9" fmla="*/ 74 h 278"/>
              <a:gd name="T10" fmla="*/ 98 w 758"/>
              <a:gd name="T11" fmla="*/ 9 h 278"/>
              <a:gd name="T12" fmla="*/ 208 w 758"/>
              <a:gd name="T13" fmla="*/ 6 h 278"/>
              <a:gd name="T14" fmla="*/ 310 w 758"/>
              <a:gd name="T15" fmla="*/ 46 h 278"/>
              <a:gd name="T16" fmla="*/ 385 w 758"/>
              <a:gd name="T17" fmla="*/ 123 h 278"/>
              <a:gd name="T18" fmla="*/ 446 w 758"/>
              <a:gd name="T19" fmla="*/ 42 h 278"/>
              <a:gd name="T20" fmla="*/ 517 w 758"/>
              <a:gd name="T21" fmla="*/ 9 h 278"/>
              <a:gd name="T22" fmla="*/ 617 w 758"/>
              <a:gd name="T23" fmla="*/ 0 h 278"/>
              <a:gd name="T24" fmla="*/ 714 w 758"/>
              <a:gd name="T25" fmla="*/ 46 h 278"/>
              <a:gd name="T26" fmla="*/ 758 w 758"/>
              <a:gd name="T27" fmla="*/ 136 h 278"/>
              <a:gd name="T28" fmla="*/ 758 w 758"/>
              <a:gd name="T29" fmla="*/ 236 h 278"/>
              <a:gd name="T30" fmla="*/ 712 w 758"/>
              <a:gd name="T31" fmla="*/ 278 h 278"/>
              <a:gd name="T32" fmla="*/ 701 w 758"/>
              <a:gd name="T33" fmla="*/ 243 h 278"/>
              <a:gd name="T34" fmla="*/ 634 w 758"/>
              <a:gd name="T35" fmla="*/ 185 h 278"/>
              <a:gd name="T36" fmla="*/ 543 w 758"/>
              <a:gd name="T37" fmla="*/ 153 h 278"/>
              <a:gd name="T38" fmla="*/ 499 w 758"/>
              <a:gd name="T39" fmla="*/ 150 h 278"/>
              <a:gd name="T40" fmla="*/ 411 w 758"/>
              <a:gd name="T41" fmla="*/ 195 h 278"/>
              <a:gd name="T42" fmla="*/ 381 w 758"/>
              <a:gd name="T43" fmla="*/ 130 h 278"/>
              <a:gd name="T44" fmla="*/ 344 w 758"/>
              <a:gd name="T45" fmla="*/ 188 h 278"/>
              <a:gd name="T46" fmla="*/ 240 w 758"/>
              <a:gd name="T47" fmla="*/ 139 h 278"/>
              <a:gd name="T48" fmla="*/ 101 w 758"/>
              <a:gd name="T49" fmla="*/ 198 h 278"/>
              <a:gd name="T50" fmla="*/ 51 w 758"/>
              <a:gd name="T51" fmla="*/ 259 h 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58" h="278">
                <a:moveTo>
                  <a:pt x="51" y="259"/>
                </a:moveTo>
                <a:lnTo>
                  <a:pt x="27" y="269"/>
                </a:lnTo>
                <a:lnTo>
                  <a:pt x="0" y="240"/>
                </a:lnTo>
                <a:lnTo>
                  <a:pt x="0" y="133"/>
                </a:lnTo>
                <a:lnTo>
                  <a:pt x="14" y="74"/>
                </a:lnTo>
                <a:lnTo>
                  <a:pt x="98" y="9"/>
                </a:lnTo>
                <a:lnTo>
                  <a:pt x="208" y="6"/>
                </a:lnTo>
                <a:lnTo>
                  <a:pt x="310" y="46"/>
                </a:lnTo>
                <a:lnTo>
                  <a:pt x="385" y="123"/>
                </a:lnTo>
                <a:lnTo>
                  <a:pt x="446" y="42"/>
                </a:lnTo>
                <a:lnTo>
                  <a:pt x="517" y="9"/>
                </a:lnTo>
                <a:lnTo>
                  <a:pt x="617" y="0"/>
                </a:lnTo>
                <a:lnTo>
                  <a:pt x="714" y="46"/>
                </a:lnTo>
                <a:lnTo>
                  <a:pt x="758" y="136"/>
                </a:lnTo>
                <a:lnTo>
                  <a:pt x="758" y="236"/>
                </a:lnTo>
                <a:lnTo>
                  <a:pt x="712" y="278"/>
                </a:lnTo>
                <a:lnTo>
                  <a:pt x="701" y="243"/>
                </a:lnTo>
                <a:lnTo>
                  <a:pt x="634" y="185"/>
                </a:lnTo>
                <a:lnTo>
                  <a:pt x="543" y="153"/>
                </a:lnTo>
                <a:lnTo>
                  <a:pt x="499" y="150"/>
                </a:lnTo>
                <a:lnTo>
                  <a:pt x="411" y="195"/>
                </a:lnTo>
                <a:lnTo>
                  <a:pt x="381" y="130"/>
                </a:lnTo>
                <a:lnTo>
                  <a:pt x="344" y="188"/>
                </a:lnTo>
                <a:lnTo>
                  <a:pt x="240" y="139"/>
                </a:lnTo>
                <a:lnTo>
                  <a:pt x="101" y="198"/>
                </a:lnTo>
                <a:lnTo>
                  <a:pt x="51" y="259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64" name="Freeform 1016"/>
          <p:cNvSpPr>
            <a:spLocks/>
          </p:cNvSpPr>
          <p:nvPr/>
        </p:nvSpPr>
        <p:spPr bwMode="auto">
          <a:xfrm>
            <a:off x="3436938" y="446088"/>
            <a:ext cx="139700" cy="249237"/>
          </a:xfrm>
          <a:custGeom>
            <a:avLst/>
            <a:gdLst>
              <a:gd name="T0" fmla="*/ 0 w 350"/>
              <a:gd name="T1" fmla="*/ 55 h 1094"/>
              <a:gd name="T2" fmla="*/ 54 w 350"/>
              <a:gd name="T3" fmla="*/ 175 h 1094"/>
              <a:gd name="T4" fmla="*/ 109 w 350"/>
              <a:gd name="T5" fmla="*/ 396 h 1094"/>
              <a:gd name="T6" fmla="*/ 131 w 350"/>
              <a:gd name="T7" fmla="*/ 529 h 1094"/>
              <a:gd name="T8" fmla="*/ 182 w 350"/>
              <a:gd name="T9" fmla="*/ 726 h 1094"/>
              <a:gd name="T10" fmla="*/ 232 w 350"/>
              <a:gd name="T11" fmla="*/ 901 h 1094"/>
              <a:gd name="T12" fmla="*/ 292 w 350"/>
              <a:gd name="T13" fmla="*/ 1094 h 1094"/>
              <a:gd name="T14" fmla="*/ 350 w 350"/>
              <a:gd name="T15" fmla="*/ 1042 h 1094"/>
              <a:gd name="T16" fmla="*/ 270 w 350"/>
              <a:gd name="T17" fmla="*/ 878 h 1094"/>
              <a:gd name="T18" fmla="*/ 199 w 350"/>
              <a:gd name="T19" fmla="*/ 600 h 1094"/>
              <a:gd name="T20" fmla="*/ 145 w 350"/>
              <a:gd name="T21" fmla="*/ 355 h 1094"/>
              <a:gd name="T22" fmla="*/ 98 w 350"/>
              <a:gd name="T23" fmla="*/ 146 h 1094"/>
              <a:gd name="T24" fmla="*/ 38 w 350"/>
              <a:gd name="T25" fmla="*/ 0 h 1094"/>
              <a:gd name="T26" fmla="*/ 0 w 350"/>
              <a:gd name="T27" fmla="*/ 55 h 10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50" h="1094">
                <a:moveTo>
                  <a:pt x="0" y="55"/>
                </a:moveTo>
                <a:lnTo>
                  <a:pt x="54" y="175"/>
                </a:lnTo>
                <a:lnTo>
                  <a:pt x="109" y="396"/>
                </a:lnTo>
                <a:lnTo>
                  <a:pt x="131" y="529"/>
                </a:lnTo>
                <a:lnTo>
                  <a:pt x="182" y="726"/>
                </a:lnTo>
                <a:lnTo>
                  <a:pt x="232" y="901"/>
                </a:lnTo>
                <a:lnTo>
                  <a:pt x="292" y="1094"/>
                </a:lnTo>
                <a:lnTo>
                  <a:pt x="350" y="1042"/>
                </a:lnTo>
                <a:lnTo>
                  <a:pt x="270" y="878"/>
                </a:lnTo>
                <a:lnTo>
                  <a:pt x="199" y="600"/>
                </a:lnTo>
                <a:lnTo>
                  <a:pt x="145" y="355"/>
                </a:lnTo>
                <a:lnTo>
                  <a:pt x="98" y="146"/>
                </a:lnTo>
                <a:lnTo>
                  <a:pt x="38" y="0"/>
                </a:lnTo>
                <a:lnTo>
                  <a:pt x="0" y="55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65" name="Freeform 1017"/>
          <p:cNvSpPr>
            <a:spLocks/>
          </p:cNvSpPr>
          <p:nvPr/>
        </p:nvSpPr>
        <p:spPr bwMode="auto">
          <a:xfrm>
            <a:off x="4759325" y="706438"/>
            <a:ext cx="1847850" cy="177800"/>
          </a:xfrm>
          <a:custGeom>
            <a:avLst/>
            <a:gdLst>
              <a:gd name="T0" fmla="*/ 2432 w 2580"/>
              <a:gd name="T1" fmla="*/ 150 h 246"/>
              <a:gd name="T2" fmla="*/ 2245 w 2580"/>
              <a:gd name="T3" fmla="*/ 122 h 246"/>
              <a:gd name="T4" fmla="*/ 2042 w 2580"/>
              <a:gd name="T5" fmla="*/ 66 h 246"/>
              <a:gd name="T6" fmla="*/ 1842 w 2580"/>
              <a:gd name="T7" fmla="*/ 50 h 246"/>
              <a:gd name="T8" fmla="*/ 1832 w 2580"/>
              <a:gd name="T9" fmla="*/ 124 h 246"/>
              <a:gd name="T10" fmla="*/ 1820 w 2580"/>
              <a:gd name="T11" fmla="*/ 184 h 246"/>
              <a:gd name="T12" fmla="*/ 1656 w 2580"/>
              <a:gd name="T13" fmla="*/ 92 h 246"/>
              <a:gd name="T14" fmla="*/ 1442 w 2580"/>
              <a:gd name="T15" fmla="*/ 40 h 246"/>
              <a:gd name="T16" fmla="*/ 1310 w 2580"/>
              <a:gd name="T17" fmla="*/ 70 h 246"/>
              <a:gd name="T18" fmla="*/ 1304 w 2580"/>
              <a:gd name="T19" fmla="*/ 146 h 246"/>
              <a:gd name="T20" fmla="*/ 1251 w 2580"/>
              <a:gd name="T21" fmla="*/ 160 h 246"/>
              <a:gd name="T22" fmla="*/ 1079 w 2580"/>
              <a:gd name="T23" fmla="*/ 88 h 246"/>
              <a:gd name="T24" fmla="*/ 886 w 2580"/>
              <a:gd name="T25" fmla="*/ 42 h 246"/>
              <a:gd name="T26" fmla="*/ 735 w 2580"/>
              <a:gd name="T27" fmla="*/ 42 h 246"/>
              <a:gd name="T28" fmla="*/ 741 w 2580"/>
              <a:gd name="T29" fmla="*/ 112 h 246"/>
              <a:gd name="T30" fmla="*/ 819 w 2580"/>
              <a:gd name="T31" fmla="*/ 176 h 246"/>
              <a:gd name="T32" fmla="*/ 652 w 2580"/>
              <a:gd name="T33" fmla="*/ 144 h 246"/>
              <a:gd name="T34" fmla="*/ 544 w 2580"/>
              <a:gd name="T35" fmla="*/ 70 h 246"/>
              <a:gd name="T36" fmla="*/ 435 w 2580"/>
              <a:gd name="T37" fmla="*/ 34 h 246"/>
              <a:gd name="T38" fmla="*/ 305 w 2580"/>
              <a:gd name="T39" fmla="*/ 8 h 246"/>
              <a:gd name="T40" fmla="*/ 189 w 2580"/>
              <a:gd name="T41" fmla="*/ 0 h 246"/>
              <a:gd name="T42" fmla="*/ 104 w 2580"/>
              <a:gd name="T43" fmla="*/ 78 h 246"/>
              <a:gd name="T44" fmla="*/ 165 w 2580"/>
              <a:gd name="T45" fmla="*/ 162 h 246"/>
              <a:gd name="T46" fmla="*/ 26 w 2580"/>
              <a:gd name="T47" fmla="*/ 116 h 246"/>
              <a:gd name="T48" fmla="*/ 140 w 2580"/>
              <a:gd name="T49" fmla="*/ 202 h 246"/>
              <a:gd name="T50" fmla="*/ 274 w 2580"/>
              <a:gd name="T51" fmla="*/ 194 h 246"/>
              <a:gd name="T52" fmla="*/ 217 w 2580"/>
              <a:gd name="T53" fmla="*/ 98 h 246"/>
              <a:gd name="T54" fmla="*/ 347 w 2580"/>
              <a:gd name="T55" fmla="*/ 64 h 246"/>
              <a:gd name="T56" fmla="*/ 498 w 2580"/>
              <a:gd name="T57" fmla="*/ 106 h 246"/>
              <a:gd name="T58" fmla="*/ 573 w 2580"/>
              <a:gd name="T59" fmla="*/ 150 h 246"/>
              <a:gd name="T60" fmla="*/ 670 w 2580"/>
              <a:gd name="T61" fmla="*/ 200 h 246"/>
              <a:gd name="T62" fmla="*/ 802 w 2580"/>
              <a:gd name="T63" fmla="*/ 232 h 246"/>
              <a:gd name="T64" fmla="*/ 924 w 2580"/>
              <a:gd name="T65" fmla="*/ 210 h 246"/>
              <a:gd name="T66" fmla="*/ 847 w 2580"/>
              <a:gd name="T67" fmla="*/ 122 h 246"/>
              <a:gd name="T68" fmla="*/ 908 w 2580"/>
              <a:gd name="T69" fmla="*/ 94 h 246"/>
              <a:gd name="T70" fmla="*/ 1060 w 2580"/>
              <a:gd name="T71" fmla="*/ 142 h 246"/>
              <a:gd name="T72" fmla="*/ 1227 w 2580"/>
              <a:gd name="T73" fmla="*/ 216 h 246"/>
              <a:gd name="T74" fmla="*/ 1389 w 2580"/>
              <a:gd name="T75" fmla="*/ 242 h 246"/>
              <a:gd name="T76" fmla="*/ 1389 w 2580"/>
              <a:gd name="T77" fmla="*/ 152 h 246"/>
              <a:gd name="T78" fmla="*/ 1416 w 2580"/>
              <a:gd name="T79" fmla="*/ 100 h 246"/>
              <a:gd name="T80" fmla="*/ 1556 w 2580"/>
              <a:gd name="T81" fmla="*/ 100 h 246"/>
              <a:gd name="T82" fmla="*/ 1688 w 2580"/>
              <a:gd name="T83" fmla="*/ 168 h 246"/>
              <a:gd name="T84" fmla="*/ 1820 w 2580"/>
              <a:gd name="T85" fmla="*/ 228 h 246"/>
              <a:gd name="T86" fmla="*/ 1952 w 2580"/>
              <a:gd name="T87" fmla="*/ 242 h 246"/>
              <a:gd name="T88" fmla="*/ 1968 w 2580"/>
              <a:gd name="T89" fmla="*/ 184 h 246"/>
              <a:gd name="T90" fmla="*/ 1930 w 2580"/>
              <a:gd name="T91" fmla="*/ 112 h 246"/>
              <a:gd name="T92" fmla="*/ 2035 w 2580"/>
              <a:gd name="T93" fmla="*/ 110 h 246"/>
              <a:gd name="T94" fmla="*/ 2186 w 2580"/>
              <a:gd name="T95" fmla="*/ 152 h 246"/>
              <a:gd name="T96" fmla="*/ 2364 w 2580"/>
              <a:gd name="T97" fmla="*/ 194 h 246"/>
              <a:gd name="T98" fmla="*/ 2531 w 2580"/>
              <a:gd name="T99" fmla="*/ 144 h 246"/>
              <a:gd name="T100" fmla="*/ 2576 w 2580"/>
              <a:gd name="T101" fmla="*/ 11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2580" h="246">
                <a:moveTo>
                  <a:pt x="2541" y="112"/>
                </a:moveTo>
                <a:lnTo>
                  <a:pt x="2523" y="120"/>
                </a:lnTo>
                <a:lnTo>
                  <a:pt x="2499" y="130"/>
                </a:lnTo>
                <a:lnTo>
                  <a:pt x="2468" y="140"/>
                </a:lnTo>
                <a:lnTo>
                  <a:pt x="2432" y="150"/>
                </a:lnTo>
                <a:lnTo>
                  <a:pt x="2391" y="158"/>
                </a:lnTo>
                <a:lnTo>
                  <a:pt x="2350" y="158"/>
                </a:lnTo>
                <a:lnTo>
                  <a:pt x="2310" y="150"/>
                </a:lnTo>
                <a:lnTo>
                  <a:pt x="2269" y="134"/>
                </a:lnTo>
                <a:lnTo>
                  <a:pt x="2245" y="122"/>
                </a:lnTo>
                <a:lnTo>
                  <a:pt x="2212" y="110"/>
                </a:lnTo>
                <a:lnTo>
                  <a:pt x="2176" y="98"/>
                </a:lnTo>
                <a:lnTo>
                  <a:pt x="2133" y="86"/>
                </a:lnTo>
                <a:lnTo>
                  <a:pt x="2088" y="76"/>
                </a:lnTo>
                <a:lnTo>
                  <a:pt x="2042" y="66"/>
                </a:lnTo>
                <a:lnTo>
                  <a:pt x="1995" y="58"/>
                </a:lnTo>
                <a:lnTo>
                  <a:pt x="1950" y="52"/>
                </a:lnTo>
                <a:lnTo>
                  <a:pt x="1909" y="48"/>
                </a:lnTo>
                <a:lnTo>
                  <a:pt x="1873" y="48"/>
                </a:lnTo>
                <a:lnTo>
                  <a:pt x="1842" y="50"/>
                </a:lnTo>
                <a:lnTo>
                  <a:pt x="1818" y="56"/>
                </a:lnTo>
                <a:lnTo>
                  <a:pt x="1804" y="66"/>
                </a:lnTo>
                <a:lnTo>
                  <a:pt x="1802" y="80"/>
                </a:lnTo>
                <a:lnTo>
                  <a:pt x="1810" y="100"/>
                </a:lnTo>
                <a:lnTo>
                  <a:pt x="1832" y="124"/>
                </a:lnTo>
                <a:lnTo>
                  <a:pt x="1871" y="162"/>
                </a:lnTo>
                <a:lnTo>
                  <a:pt x="1883" y="186"/>
                </a:lnTo>
                <a:lnTo>
                  <a:pt x="1875" y="194"/>
                </a:lnTo>
                <a:lnTo>
                  <a:pt x="1853" y="194"/>
                </a:lnTo>
                <a:lnTo>
                  <a:pt x="1820" y="184"/>
                </a:lnTo>
                <a:lnTo>
                  <a:pt x="1784" y="168"/>
                </a:lnTo>
                <a:lnTo>
                  <a:pt x="1749" y="150"/>
                </a:lnTo>
                <a:lnTo>
                  <a:pt x="1723" y="132"/>
                </a:lnTo>
                <a:lnTo>
                  <a:pt x="1692" y="112"/>
                </a:lnTo>
                <a:lnTo>
                  <a:pt x="1656" y="92"/>
                </a:lnTo>
                <a:lnTo>
                  <a:pt x="1613" y="76"/>
                </a:lnTo>
                <a:lnTo>
                  <a:pt x="1570" y="62"/>
                </a:lnTo>
                <a:lnTo>
                  <a:pt x="1526" y="52"/>
                </a:lnTo>
                <a:lnTo>
                  <a:pt x="1483" y="44"/>
                </a:lnTo>
                <a:lnTo>
                  <a:pt x="1442" y="40"/>
                </a:lnTo>
                <a:lnTo>
                  <a:pt x="1408" y="38"/>
                </a:lnTo>
                <a:lnTo>
                  <a:pt x="1377" y="42"/>
                </a:lnTo>
                <a:lnTo>
                  <a:pt x="1351" y="48"/>
                </a:lnTo>
                <a:lnTo>
                  <a:pt x="1326" y="58"/>
                </a:lnTo>
                <a:lnTo>
                  <a:pt x="1310" y="70"/>
                </a:lnTo>
                <a:lnTo>
                  <a:pt x="1296" y="84"/>
                </a:lnTo>
                <a:lnTo>
                  <a:pt x="1290" y="98"/>
                </a:lnTo>
                <a:lnTo>
                  <a:pt x="1290" y="114"/>
                </a:lnTo>
                <a:lnTo>
                  <a:pt x="1296" y="132"/>
                </a:lnTo>
                <a:lnTo>
                  <a:pt x="1304" y="146"/>
                </a:lnTo>
                <a:lnTo>
                  <a:pt x="1308" y="158"/>
                </a:lnTo>
                <a:lnTo>
                  <a:pt x="1304" y="166"/>
                </a:lnTo>
                <a:lnTo>
                  <a:pt x="1296" y="170"/>
                </a:lnTo>
                <a:lnTo>
                  <a:pt x="1278" y="168"/>
                </a:lnTo>
                <a:lnTo>
                  <a:pt x="1251" y="160"/>
                </a:lnTo>
                <a:lnTo>
                  <a:pt x="1217" y="146"/>
                </a:lnTo>
                <a:lnTo>
                  <a:pt x="1172" y="124"/>
                </a:lnTo>
                <a:lnTo>
                  <a:pt x="1146" y="112"/>
                </a:lnTo>
                <a:lnTo>
                  <a:pt x="1113" y="100"/>
                </a:lnTo>
                <a:lnTo>
                  <a:pt x="1079" y="88"/>
                </a:lnTo>
                <a:lnTo>
                  <a:pt x="1042" y="76"/>
                </a:lnTo>
                <a:lnTo>
                  <a:pt x="1003" y="66"/>
                </a:lnTo>
                <a:lnTo>
                  <a:pt x="963" y="56"/>
                </a:lnTo>
                <a:lnTo>
                  <a:pt x="924" y="48"/>
                </a:lnTo>
                <a:lnTo>
                  <a:pt x="886" y="42"/>
                </a:lnTo>
                <a:lnTo>
                  <a:pt x="849" y="38"/>
                </a:lnTo>
                <a:lnTo>
                  <a:pt x="815" y="34"/>
                </a:lnTo>
                <a:lnTo>
                  <a:pt x="784" y="34"/>
                </a:lnTo>
                <a:lnTo>
                  <a:pt x="758" y="38"/>
                </a:lnTo>
                <a:lnTo>
                  <a:pt x="735" y="42"/>
                </a:lnTo>
                <a:lnTo>
                  <a:pt x="719" y="50"/>
                </a:lnTo>
                <a:lnTo>
                  <a:pt x="711" y="62"/>
                </a:lnTo>
                <a:lnTo>
                  <a:pt x="709" y="78"/>
                </a:lnTo>
                <a:lnTo>
                  <a:pt x="719" y="94"/>
                </a:lnTo>
                <a:lnTo>
                  <a:pt x="741" y="112"/>
                </a:lnTo>
                <a:lnTo>
                  <a:pt x="770" y="128"/>
                </a:lnTo>
                <a:lnTo>
                  <a:pt x="798" y="144"/>
                </a:lnTo>
                <a:lnTo>
                  <a:pt x="821" y="158"/>
                </a:lnTo>
                <a:lnTo>
                  <a:pt x="829" y="170"/>
                </a:lnTo>
                <a:lnTo>
                  <a:pt x="819" y="176"/>
                </a:lnTo>
                <a:lnTo>
                  <a:pt x="784" y="178"/>
                </a:lnTo>
                <a:lnTo>
                  <a:pt x="739" y="174"/>
                </a:lnTo>
                <a:lnTo>
                  <a:pt x="705" y="168"/>
                </a:lnTo>
                <a:lnTo>
                  <a:pt x="676" y="158"/>
                </a:lnTo>
                <a:lnTo>
                  <a:pt x="652" y="144"/>
                </a:lnTo>
                <a:lnTo>
                  <a:pt x="632" y="128"/>
                </a:lnTo>
                <a:lnTo>
                  <a:pt x="611" y="112"/>
                </a:lnTo>
                <a:lnTo>
                  <a:pt x="587" y="94"/>
                </a:lnTo>
                <a:lnTo>
                  <a:pt x="561" y="78"/>
                </a:lnTo>
                <a:lnTo>
                  <a:pt x="544" y="70"/>
                </a:lnTo>
                <a:lnTo>
                  <a:pt x="526" y="62"/>
                </a:lnTo>
                <a:lnTo>
                  <a:pt x="506" y="54"/>
                </a:lnTo>
                <a:lnTo>
                  <a:pt x="483" y="48"/>
                </a:lnTo>
                <a:lnTo>
                  <a:pt x="459" y="40"/>
                </a:lnTo>
                <a:lnTo>
                  <a:pt x="435" y="34"/>
                </a:lnTo>
                <a:lnTo>
                  <a:pt x="408" y="28"/>
                </a:lnTo>
                <a:lnTo>
                  <a:pt x="384" y="22"/>
                </a:lnTo>
                <a:lnTo>
                  <a:pt x="358" y="16"/>
                </a:lnTo>
                <a:lnTo>
                  <a:pt x="331" y="12"/>
                </a:lnTo>
                <a:lnTo>
                  <a:pt x="305" y="8"/>
                </a:lnTo>
                <a:lnTo>
                  <a:pt x="278" y="4"/>
                </a:lnTo>
                <a:lnTo>
                  <a:pt x="254" y="2"/>
                </a:lnTo>
                <a:lnTo>
                  <a:pt x="232" y="0"/>
                </a:lnTo>
                <a:lnTo>
                  <a:pt x="209" y="0"/>
                </a:lnTo>
                <a:lnTo>
                  <a:pt x="189" y="0"/>
                </a:lnTo>
                <a:lnTo>
                  <a:pt x="150" y="6"/>
                </a:lnTo>
                <a:lnTo>
                  <a:pt x="124" y="20"/>
                </a:lnTo>
                <a:lnTo>
                  <a:pt x="110" y="38"/>
                </a:lnTo>
                <a:lnTo>
                  <a:pt x="104" y="58"/>
                </a:lnTo>
                <a:lnTo>
                  <a:pt x="104" y="78"/>
                </a:lnTo>
                <a:lnTo>
                  <a:pt x="108" y="96"/>
                </a:lnTo>
                <a:lnTo>
                  <a:pt x="116" y="112"/>
                </a:lnTo>
                <a:lnTo>
                  <a:pt x="126" y="122"/>
                </a:lnTo>
                <a:lnTo>
                  <a:pt x="156" y="148"/>
                </a:lnTo>
                <a:lnTo>
                  <a:pt x="165" y="162"/>
                </a:lnTo>
                <a:lnTo>
                  <a:pt x="154" y="166"/>
                </a:lnTo>
                <a:lnTo>
                  <a:pt x="130" y="162"/>
                </a:lnTo>
                <a:lnTo>
                  <a:pt x="95" y="150"/>
                </a:lnTo>
                <a:lnTo>
                  <a:pt x="61" y="134"/>
                </a:lnTo>
                <a:lnTo>
                  <a:pt x="26" y="116"/>
                </a:lnTo>
                <a:lnTo>
                  <a:pt x="0" y="98"/>
                </a:lnTo>
                <a:lnTo>
                  <a:pt x="47" y="168"/>
                </a:lnTo>
                <a:lnTo>
                  <a:pt x="69" y="184"/>
                </a:lnTo>
                <a:lnTo>
                  <a:pt x="102" y="196"/>
                </a:lnTo>
                <a:lnTo>
                  <a:pt x="140" y="202"/>
                </a:lnTo>
                <a:lnTo>
                  <a:pt x="181" y="206"/>
                </a:lnTo>
                <a:lnTo>
                  <a:pt x="219" y="206"/>
                </a:lnTo>
                <a:lnTo>
                  <a:pt x="250" y="204"/>
                </a:lnTo>
                <a:lnTo>
                  <a:pt x="270" y="200"/>
                </a:lnTo>
                <a:lnTo>
                  <a:pt x="274" y="194"/>
                </a:lnTo>
                <a:lnTo>
                  <a:pt x="266" y="182"/>
                </a:lnTo>
                <a:lnTo>
                  <a:pt x="252" y="164"/>
                </a:lnTo>
                <a:lnTo>
                  <a:pt x="238" y="144"/>
                </a:lnTo>
                <a:lnTo>
                  <a:pt x="223" y="120"/>
                </a:lnTo>
                <a:lnTo>
                  <a:pt x="217" y="98"/>
                </a:lnTo>
                <a:lnTo>
                  <a:pt x="221" y="78"/>
                </a:lnTo>
                <a:lnTo>
                  <a:pt x="240" y="62"/>
                </a:lnTo>
                <a:lnTo>
                  <a:pt x="274" y="56"/>
                </a:lnTo>
                <a:lnTo>
                  <a:pt x="311" y="58"/>
                </a:lnTo>
                <a:lnTo>
                  <a:pt x="347" y="64"/>
                </a:lnTo>
                <a:lnTo>
                  <a:pt x="386" y="72"/>
                </a:lnTo>
                <a:lnTo>
                  <a:pt x="420" y="80"/>
                </a:lnTo>
                <a:lnTo>
                  <a:pt x="451" y="90"/>
                </a:lnTo>
                <a:lnTo>
                  <a:pt x="479" y="100"/>
                </a:lnTo>
                <a:lnTo>
                  <a:pt x="498" y="106"/>
                </a:lnTo>
                <a:lnTo>
                  <a:pt x="510" y="112"/>
                </a:lnTo>
                <a:lnTo>
                  <a:pt x="524" y="120"/>
                </a:lnTo>
                <a:lnTo>
                  <a:pt x="540" y="130"/>
                </a:lnTo>
                <a:lnTo>
                  <a:pt x="557" y="140"/>
                </a:lnTo>
                <a:lnTo>
                  <a:pt x="573" y="150"/>
                </a:lnTo>
                <a:lnTo>
                  <a:pt x="591" y="160"/>
                </a:lnTo>
                <a:lnTo>
                  <a:pt x="609" y="170"/>
                </a:lnTo>
                <a:lnTo>
                  <a:pt x="628" y="180"/>
                </a:lnTo>
                <a:lnTo>
                  <a:pt x="648" y="190"/>
                </a:lnTo>
                <a:lnTo>
                  <a:pt x="670" y="200"/>
                </a:lnTo>
                <a:lnTo>
                  <a:pt x="693" y="208"/>
                </a:lnTo>
                <a:lnTo>
                  <a:pt x="719" y="216"/>
                </a:lnTo>
                <a:lnTo>
                  <a:pt x="746" y="224"/>
                </a:lnTo>
                <a:lnTo>
                  <a:pt x="772" y="228"/>
                </a:lnTo>
                <a:lnTo>
                  <a:pt x="802" y="232"/>
                </a:lnTo>
                <a:lnTo>
                  <a:pt x="835" y="236"/>
                </a:lnTo>
                <a:lnTo>
                  <a:pt x="869" y="236"/>
                </a:lnTo>
                <a:lnTo>
                  <a:pt x="908" y="232"/>
                </a:lnTo>
                <a:lnTo>
                  <a:pt x="924" y="222"/>
                </a:lnTo>
                <a:lnTo>
                  <a:pt x="924" y="210"/>
                </a:lnTo>
                <a:lnTo>
                  <a:pt x="912" y="194"/>
                </a:lnTo>
                <a:lnTo>
                  <a:pt x="894" y="176"/>
                </a:lnTo>
                <a:lnTo>
                  <a:pt x="873" y="156"/>
                </a:lnTo>
                <a:lnTo>
                  <a:pt x="855" y="138"/>
                </a:lnTo>
                <a:lnTo>
                  <a:pt x="847" y="122"/>
                </a:lnTo>
                <a:lnTo>
                  <a:pt x="847" y="108"/>
                </a:lnTo>
                <a:lnTo>
                  <a:pt x="855" y="98"/>
                </a:lnTo>
                <a:lnTo>
                  <a:pt x="867" y="92"/>
                </a:lnTo>
                <a:lnTo>
                  <a:pt x="886" y="92"/>
                </a:lnTo>
                <a:lnTo>
                  <a:pt x="908" y="94"/>
                </a:lnTo>
                <a:lnTo>
                  <a:pt x="934" y="100"/>
                </a:lnTo>
                <a:lnTo>
                  <a:pt x="963" y="108"/>
                </a:lnTo>
                <a:lnTo>
                  <a:pt x="993" y="118"/>
                </a:lnTo>
                <a:lnTo>
                  <a:pt x="1028" y="130"/>
                </a:lnTo>
                <a:lnTo>
                  <a:pt x="1060" y="142"/>
                </a:lnTo>
                <a:lnTo>
                  <a:pt x="1097" y="156"/>
                </a:lnTo>
                <a:lnTo>
                  <a:pt x="1131" y="172"/>
                </a:lnTo>
                <a:lnTo>
                  <a:pt x="1164" y="186"/>
                </a:lnTo>
                <a:lnTo>
                  <a:pt x="1196" y="202"/>
                </a:lnTo>
                <a:lnTo>
                  <a:pt x="1227" y="216"/>
                </a:lnTo>
                <a:lnTo>
                  <a:pt x="1253" y="228"/>
                </a:lnTo>
                <a:lnTo>
                  <a:pt x="1286" y="240"/>
                </a:lnTo>
                <a:lnTo>
                  <a:pt x="1320" y="246"/>
                </a:lnTo>
                <a:lnTo>
                  <a:pt x="1357" y="246"/>
                </a:lnTo>
                <a:lnTo>
                  <a:pt x="1389" y="242"/>
                </a:lnTo>
                <a:lnTo>
                  <a:pt x="1414" y="232"/>
                </a:lnTo>
                <a:lnTo>
                  <a:pt x="1428" y="216"/>
                </a:lnTo>
                <a:lnTo>
                  <a:pt x="1426" y="196"/>
                </a:lnTo>
                <a:lnTo>
                  <a:pt x="1404" y="168"/>
                </a:lnTo>
                <a:lnTo>
                  <a:pt x="1389" y="152"/>
                </a:lnTo>
                <a:lnTo>
                  <a:pt x="1381" y="138"/>
                </a:lnTo>
                <a:lnTo>
                  <a:pt x="1381" y="126"/>
                </a:lnTo>
                <a:lnTo>
                  <a:pt x="1387" y="116"/>
                </a:lnTo>
                <a:lnTo>
                  <a:pt x="1398" y="106"/>
                </a:lnTo>
                <a:lnTo>
                  <a:pt x="1416" y="100"/>
                </a:lnTo>
                <a:lnTo>
                  <a:pt x="1440" y="94"/>
                </a:lnTo>
                <a:lnTo>
                  <a:pt x="1469" y="92"/>
                </a:lnTo>
                <a:lnTo>
                  <a:pt x="1499" y="92"/>
                </a:lnTo>
                <a:lnTo>
                  <a:pt x="1530" y="96"/>
                </a:lnTo>
                <a:lnTo>
                  <a:pt x="1556" y="100"/>
                </a:lnTo>
                <a:lnTo>
                  <a:pt x="1584" y="108"/>
                </a:lnTo>
                <a:lnTo>
                  <a:pt x="1611" y="120"/>
                </a:lnTo>
                <a:lnTo>
                  <a:pt x="1637" y="134"/>
                </a:lnTo>
                <a:lnTo>
                  <a:pt x="1664" y="150"/>
                </a:lnTo>
                <a:lnTo>
                  <a:pt x="1688" y="168"/>
                </a:lnTo>
                <a:lnTo>
                  <a:pt x="1710" y="182"/>
                </a:lnTo>
                <a:lnTo>
                  <a:pt x="1735" y="196"/>
                </a:lnTo>
                <a:lnTo>
                  <a:pt x="1761" y="208"/>
                </a:lnTo>
                <a:lnTo>
                  <a:pt x="1792" y="220"/>
                </a:lnTo>
                <a:lnTo>
                  <a:pt x="1820" y="228"/>
                </a:lnTo>
                <a:lnTo>
                  <a:pt x="1851" y="236"/>
                </a:lnTo>
                <a:lnTo>
                  <a:pt x="1879" y="240"/>
                </a:lnTo>
                <a:lnTo>
                  <a:pt x="1907" y="244"/>
                </a:lnTo>
                <a:lnTo>
                  <a:pt x="1930" y="244"/>
                </a:lnTo>
                <a:lnTo>
                  <a:pt x="1952" y="242"/>
                </a:lnTo>
                <a:lnTo>
                  <a:pt x="1966" y="236"/>
                </a:lnTo>
                <a:lnTo>
                  <a:pt x="1979" y="228"/>
                </a:lnTo>
                <a:lnTo>
                  <a:pt x="1983" y="218"/>
                </a:lnTo>
                <a:lnTo>
                  <a:pt x="1979" y="202"/>
                </a:lnTo>
                <a:lnTo>
                  <a:pt x="1968" y="184"/>
                </a:lnTo>
                <a:lnTo>
                  <a:pt x="1948" y="162"/>
                </a:lnTo>
                <a:lnTo>
                  <a:pt x="1932" y="144"/>
                </a:lnTo>
                <a:lnTo>
                  <a:pt x="1924" y="130"/>
                </a:lnTo>
                <a:lnTo>
                  <a:pt x="1924" y="120"/>
                </a:lnTo>
                <a:lnTo>
                  <a:pt x="1930" y="112"/>
                </a:lnTo>
                <a:lnTo>
                  <a:pt x="1942" y="106"/>
                </a:lnTo>
                <a:lnTo>
                  <a:pt x="1960" y="104"/>
                </a:lnTo>
                <a:lnTo>
                  <a:pt x="1983" y="104"/>
                </a:lnTo>
                <a:lnTo>
                  <a:pt x="2009" y="106"/>
                </a:lnTo>
                <a:lnTo>
                  <a:pt x="2035" y="110"/>
                </a:lnTo>
                <a:lnTo>
                  <a:pt x="2066" y="116"/>
                </a:lnTo>
                <a:lnTo>
                  <a:pt x="2096" y="124"/>
                </a:lnTo>
                <a:lnTo>
                  <a:pt x="2127" y="132"/>
                </a:lnTo>
                <a:lnTo>
                  <a:pt x="2157" y="142"/>
                </a:lnTo>
                <a:lnTo>
                  <a:pt x="2186" y="152"/>
                </a:lnTo>
                <a:lnTo>
                  <a:pt x="2210" y="162"/>
                </a:lnTo>
                <a:lnTo>
                  <a:pt x="2232" y="174"/>
                </a:lnTo>
                <a:lnTo>
                  <a:pt x="2275" y="190"/>
                </a:lnTo>
                <a:lnTo>
                  <a:pt x="2320" y="196"/>
                </a:lnTo>
                <a:lnTo>
                  <a:pt x="2364" y="194"/>
                </a:lnTo>
                <a:lnTo>
                  <a:pt x="2409" y="186"/>
                </a:lnTo>
                <a:lnTo>
                  <a:pt x="2450" y="174"/>
                </a:lnTo>
                <a:lnTo>
                  <a:pt x="2484" y="162"/>
                </a:lnTo>
                <a:lnTo>
                  <a:pt x="2513" y="152"/>
                </a:lnTo>
                <a:lnTo>
                  <a:pt x="2531" y="144"/>
                </a:lnTo>
                <a:lnTo>
                  <a:pt x="2539" y="140"/>
                </a:lnTo>
                <a:lnTo>
                  <a:pt x="2549" y="134"/>
                </a:lnTo>
                <a:lnTo>
                  <a:pt x="2557" y="130"/>
                </a:lnTo>
                <a:lnTo>
                  <a:pt x="2562" y="128"/>
                </a:lnTo>
                <a:lnTo>
                  <a:pt x="2576" y="116"/>
                </a:lnTo>
                <a:lnTo>
                  <a:pt x="2580" y="106"/>
                </a:lnTo>
                <a:lnTo>
                  <a:pt x="2570" y="104"/>
                </a:lnTo>
                <a:lnTo>
                  <a:pt x="2541" y="112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66" name="Freeform 1018"/>
          <p:cNvSpPr>
            <a:spLocks/>
          </p:cNvSpPr>
          <p:nvPr/>
        </p:nvSpPr>
        <p:spPr bwMode="auto">
          <a:xfrm flipH="1">
            <a:off x="263525" y="706438"/>
            <a:ext cx="1847850" cy="177800"/>
          </a:xfrm>
          <a:custGeom>
            <a:avLst/>
            <a:gdLst>
              <a:gd name="T0" fmla="*/ 2432 w 2580"/>
              <a:gd name="T1" fmla="*/ 150 h 246"/>
              <a:gd name="T2" fmla="*/ 2245 w 2580"/>
              <a:gd name="T3" fmla="*/ 122 h 246"/>
              <a:gd name="T4" fmla="*/ 2042 w 2580"/>
              <a:gd name="T5" fmla="*/ 66 h 246"/>
              <a:gd name="T6" fmla="*/ 1842 w 2580"/>
              <a:gd name="T7" fmla="*/ 50 h 246"/>
              <a:gd name="T8" fmla="*/ 1832 w 2580"/>
              <a:gd name="T9" fmla="*/ 124 h 246"/>
              <a:gd name="T10" fmla="*/ 1820 w 2580"/>
              <a:gd name="T11" fmla="*/ 184 h 246"/>
              <a:gd name="T12" fmla="*/ 1656 w 2580"/>
              <a:gd name="T13" fmla="*/ 92 h 246"/>
              <a:gd name="T14" fmla="*/ 1442 w 2580"/>
              <a:gd name="T15" fmla="*/ 40 h 246"/>
              <a:gd name="T16" fmla="*/ 1310 w 2580"/>
              <a:gd name="T17" fmla="*/ 70 h 246"/>
              <a:gd name="T18" fmla="*/ 1304 w 2580"/>
              <a:gd name="T19" fmla="*/ 146 h 246"/>
              <a:gd name="T20" fmla="*/ 1251 w 2580"/>
              <a:gd name="T21" fmla="*/ 160 h 246"/>
              <a:gd name="T22" fmla="*/ 1079 w 2580"/>
              <a:gd name="T23" fmla="*/ 88 h 246"/>
              <a:gd name="T24" fmla="*/ 886 w 2580"/>
              <a:gd name="T25" fmla="*/ 42 h 246"/>
              <a:gd name="T26" fmla="*/ 735 w 2580"/>
              <a:gd name="T27" fmla="*/ 42 h 246"/>
              <a:gd name="T28" fmla="*/ 741 w 2580"/>
              <a:gd name="T29" fmla="*/ 112 h 246"/>
              <a:gd name="T30" fmla="*/ 819 w 2580"/>
              <a:gd name="T31" fmla="*/ 176 h 246"/>
              <a:gd name="T32" fmla="*/ 652 w 2580"/>
              <a:gd name="T33" fmla="*/ 144 h 246"/>
              <a:gd name="T34" fmla="*/ 544 w 2580"/>
              <a:gd name="T35" fmla="*/ 70 h 246"/>
              <a:gd name="T36" fmla="*/ 435 w 2580"/>
              <a:gd name="T37" fmla="*/ 34 h 246"/>
              <a:gd name="T38" fmla="*/ 305 w 2580"/>
              <a:gd name="T39" fmla="*/ 8 h 246"/>
              <a:gd name="T40" fmla="*/ 189 w 2580"/>
              <a:gd name="T41" fmla="*/ 0 h 246"/>
              <a:gd name="T42" fmla="*/ 104 w 2580"/>
              <a:gd name="T43" fmla="*/ 78 h 246"/>
              <a:gd name="T44" fmla="*/ 165 w 2580"/>
              <a:gd name="T45" fmla="*/ 162 h 246"/>
              <a:gd name="T46" fmla="*/ 26 w 2580"/>
              <a:gd name="T47" fmla="*/ 116 h 246"/>
              <a:gd name="T48" fmla="*/ 140 w 2580"/>
              <a:gd name="T49" fmla="*/ 202 h 246"/>
              <a:gd name="T50" fmla="*/ 274 w 2580"/>
              <a:gd name="T51" fmla="*/ 194 h 246"/>
              <a:gd name="T52" fmla="*/ 217 w 2580"/>
              <a:gd name="T53" fmla="*/ 98 h 246"/>
              <a:gd name="T54" fmla="*/ 347 w 2580"/>
              <a:gd name="T55" fmla="*/ 64 h 246"/>
              <a:gd name="T56" fmla="*/ 498 w 2580"/>
              <a:gd name="T57" fmla="*/ 106 h 246"/>
              <a:gd name="T58" fmla="*/ 573 w 2580"/>
              <a:gd name="T59" fmla="*/ 150 h 246"/>
              <a:gd name="T60" fmla="*/ 670 w 2580"/>
              <a:gd name="T61" fmla="*/ 200 h 246"/>
              <a:gd name="T62" fmla="*/ 802 w 2580"/>
              <a:gd name="T63" fmla="*/ 232 h 246"/>
              <a:gd name="T64" fmla="*/ 924 w 2580"/>
              <a:gd name="T65" fmla="*/ 210 h 246"/>
              <a:gd name="T66" fmla="*/ 847 w 2580"/>
              <a:gd name="T67" fmla="*/ 122 h 246"/>
              <a:gd name="T68" fmla="*/ 908 w 2580"/>
              <a:gd name="T69" fmla="*/ 94 h 246"/>
              <a:gd name="T70" fmla="*/ 1060 w 2580"/>
              <a:gd name="T71" fmla="*/ 142 h 246"/>
              <a:gd name="T72" fmla="*/ 1227 w 2580"/>
              <a:gd name="T73" fmla="*/ 216 h 246"/>
              <a:gd name="T74" fmla="*/ 1389 w 2580"/>
              <a:gd name="T75" fmla="*/ 242 h 246"/>
              <a:gd name="T76" fmla="*/ 1389 w 2580"/>
              <a:gd name="T77" fmla="*/ 152 h 246"/>
              <a:gd name="T78" fmla="*/ 1416 w 2580"/>
              <a:gd name="T79" fmla="*/ 100 h 246"/>
              <a:gd name="T80" fmla="*/ 1556 w 2580"/>
              <a:gd name="T81" fmla="*/ 100 h 246"/>
              <a:gd name="T82" fmla="*/ 1688 w 2580"/>
              <a:gd name="T83" fmla="*/ 168 h 246"/>
              <a:gd name="T84" fmla="*/ 1820 w 2580"/>
              <a:gd name="T85" fmla="*/ 228 h 246"/>
              <a:gd name="T86" fmla="*/ 1952 w 2580"/>
              <a:gd name="T87" fmla="*/ 242 h 246"/>
              <a:gd name="T88" fmla="*/ 1968 w 2580"/>
              <a:gd name="T89" fmla="*/ 184 h 246"/>
              <a:gd name="T90" fmla="*/ 1930 w 2580"/>
              <a:gd name="T91" fmla="*/ 112 h 246"/>
              <a:gd name="T92" fmla="*/ 2035 w 2580"/>
              <a:gd name="T93" fmla="*/ 110 h 246"/>
              <a:gd name="T94" fmla="*/ 2186 w 2580"/>
              <a:gd name="T95" fmla="*/ 152 h 246"/>
              <a:gd name="T96" fmla="*/ 2364 w 2580"/>
              <a:gd name="T97" fmla="*/ 194 h 246"/>
              <a:gd name="T98" fmla="*/ 2531 w 2580"/>
              <a:gd name="T99" fmla="*/ 144 h 246"/>
              <a:gd name="T100" fmla="*/ 2576 w 2580"/>
              <a:gd name="T101" fmla="*/ 11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2580" h="246">
                <a:moveTo>
                  <a:pt x="2541" y="112"/>
                </a:moveTo>
                <a:lnTo>
                  <a:pt x="2523" y="120"/>
                </a:lnTo>
                <a:lnTo>
                  <a:pt x="2499" y="130"/>
                </a:lnTo>
                <a:lnTo>
                  <a:pt x="2468" y="140"/>
                </a:lnTo>
                <a:lnTo>
                  <a:pt x="2432" y="150"/>
                </a:lnTo>
                <a:lnTo>
                  <a:pt x="2391" y="158"/>
                </a:lnTo>
                <a:lnTo>
                  <a:pt x="2350" y="158"/>
                </a:lnTo>
                <a:lnTo>
                  <a:pt x="2310" y="150"/>
                </a:lnTo>
                <a:lnTo>
                  <a:pt x="2269" y="134"/>
                </a:lnTo>
                <a:lnTo>
                  <a:pt x="2245" y="122"/>
                </a:lnTo>
                <a:lnTo>
                  <a:pt x="2212" y="110"/>
                </a:lnTo>
                <a:lnTo>
                  <a:pt x="2176" y="98"/>
                </a:lnTo>
                <a:lnTo>
                  <a:pt x="2133" y="86"/>
                </a:lnTo>
                <a:lnTo>
                  <a:pt x="2088" y="76"/>
                </a:lnTo>
                <a:lnTo>
                  <a:pt x="2042" y="66"/>
                </a:lnTo>
                <a:lnTo>
                  <a:pt x="1995" y="58"/>
                </a:lnTo>
                <a:lnTo>
                  <a:pt x="1950" y="52"/>
                </a:lnTo>
                <a:lnTo>
                  <a:pt x="1909" y="48"/>
                </a:lnTo>
                <a:lnTo>
                  <a:pt x="1873" y="48"/>
                </a:lnTo>
                <a:lnTo>
                  <a:pt x="1842" y="50"/>
                </a:lnTo>
                <a:lnTo>
                  <a:pt x="1818" y="56"/>
                </a:lnTo>
                <a:lnTo>
                  <a:pt x="1804" y="66"/>
                </a:lnTo>
                <a:lnTo>
                  <a:pt x="1802" y="80"/>
                </a:lnTo>
                <a:lnTo>
                  <a:pt x="1810" y="100"/>
                </a:lnTo>
                <a:lnTo>
                  <a:pt x="1832" y="124"/>
                </a:lnTo>
                <a:lnTo>
                  <a:pt x="1871" y="162"/>
                </a:lnTo>
                <a:lnTo>
                  <a:pt x="1883" y="186"/>
                </a:lnTo>
                <a:lnTo>
                  <a:pt x="1875" y="194"/>
                </a:lnTo>
                <a:lnTo>
                  <a:pt x="1853" y="194"/>
                </a:lnTo>
                <a:lnTo>
                  <a:pt x="1820" y="184"/>
                </a:lnTo>
                <a:lnTo>
                  <a:pt x="1784" y="168"/>
                </a:lnTo>
                <a:lnTo>
                  <a:pt x="1749" y="150"/>
                </a:lnTo>
                <a:lnTo>
                  <a:pt x="1723" y="132"/>
                </a:lnTo>
                <a:lnTo>
                  <a:pt x="1692" y="112"/>
                </a:lnTo>
                <a:lnTo>
                  <a:pt x="1656" y="92"/>
                </a:lnTo>
                <a:lnTo>
                  <a:pt x="1613" y="76"/>
                </a:lnTo>
                <a:lnTo>
                  <a:pt x="1570" y="62"/>
                </a:lnTo>
                <a:lnTo>
                  <a:pt x="1526" y="52"/>
                </a:lnTo>
                <a:lnTo>
                  <a:pt x="1483" y="44"/>
                </a:lnTo>
                <a:lnTo>
                  <a:pt x="1442" y="40"/>
                </a:lnTo>
                <a:lnTo>
                  <a:pt x="1408" y="38"/>
                </a:lnTo>
                <a:lnTo>
                  <a:pt x="1377" y="42"/>
                </a:lnTo>
                <a:lnTo>
                  <a:pt x="1351" y="48"/>
                </a:lnTo>
                <a:lnTo>
                  <a:pt x="1326" y="58"/>
                </a:lnTo>
                <a:lnTo>
                  <a:pt x="1310" y="70"/>
                </a:lnTo>
                <a:lnTo>
                  <a:pt x="1296" y="84"/>
                </a:lnTo>
                <a:lnTo>
                  <a:pt x="1290" y="98"/>
                </a:lnTo>
                <a:lnTo>
                  <a:pt x="1290" y="114"/>
                </a:lnTo>
                <a:lnTo>
                  <a:pt x="1296" y="132"/>
                </a:lnTo>
                <a:lnTo>
                  <a:pt x="1304" y="146"/>
                </a:lnTo>
                <a:lnTo>
                  <a:pt x="1308" y="158"/>
                </a:lnTo>
                <a:lnTo>
                  <a:pt x="1304" y="166"/>
                </a:lnTo>
                <a:lnTo>
                  <a:pt x="1296" y="170"/>
                </a:lnTo>
                <a:lnTo>
                  <a:pt x="1278" y="168"/>
                </a:lnTo>
                <a:lnTo>
                  <a:pt x="1251" y="160"/>
                </a:lnTo>
                <a:lnTo>
                  <a:pt x="1217" y="146"/>
                </a:lnTo>
                <a:lnTo>
                  <a:pt x="1172" y="124"/>
                </a:lnTo>
                <a:lnTo>
                  <a:pt x="1146" y="112"/>
                </a:lnTo>
                <a:lnTo>
                  <a:pt x="1113" y="100"/>
                </a:lnTo>
                <a:lnTo>
                  <a:pt x="1079" y="88"/>
                </a:lnTo>
                <a:lnTo>
                  <a:pt x="1042" y="76"/>
                </a:lnTo>
                <a:lnTo>
                  <a:pt x="1003" y="66"/>
                </a:lnTo>
                <a:lnTo>
                  <a:pt x="963" y="56"/>
                </a:lnTo>
                <a:lnTo>
                  <a:pt x="924" y="48"/>
                </a:lnTo>
                <a:lnTo>
                  <a:pt x="886" y="42"/>
                </a:lnTo>
                <a:lnTo>
                  <a:pt x="849" y="38"/>
                </a:lnTo>
                <a:lnTo>
                  <a:pt x="815" y="34"/>
                </a:lnTo>
                <a:lnTo>
                  <a:pt x="784" y="34"/>
                </a:lnTo>
                <a:lnTo>
                  <a:pt x="758" y="38"/>
                </a:lnTo>
                <a:lnTo>
                  <a:pt x="735" y="42"/>
                </a:lnTo>
                <a:lnTo>
                  <a:pt x="719" y="50"/>
                </a:lnTo>
                <a:lnTo>
                  <a:pt x="711" y="62"/>
                </a:lnTo>
                <a:lnTo>
                  <a:pt x="709" y="78"/>
                </a:lnTo>
                <a:lnTo>
                  <a:pt x="719" y="94"/>
                </a:lnTo>
                <a:lnTo>
                  <a:pt x="741" y="112"/>
                </a:lnTo>
                <a:lnTo>
                  <a:pt x="770" y="128"/>
                </a:lnTo>
                <a:lnTo>
                  <a:pt x="798" y="144"/>
                </a:lnTo>
                <a:lnTo>
                  <a:pt x="821" y="158"/>
                </a:lnTo>
                <a:lnTo>
                  <a:pt x="829" y="170"/>
                </a:lnTo>
                <a:lnTo>
                  <a:pt x="819" y="176"/>
                </a:lnTo>
                <a:lnTo>
                  <a:pt x="784" y="178"/>
                </a:lnTo>
                <a:lnTo>
                  <a:pt x="739" y="174"/>
                </a:lnTo>
                <a:lnTo>
                  <a:pt x="705" y="168"/>
                </a:lnTo>
                <a:lnTo>
                  <a:pt x="676" y="158"/>
                </a:lnTo>
                <a:lnTo>
                  <a:pt x="652" y="144"/>
                </a:lnTo>
                <a:lnTo>
                  <a:pt x="632" y="128"/>
                </a:lnTo>
                <a:lnTo>
                  <a:pt x="611" y="112"/>
                </a:lnTo>
                <a:lnTo>
                  <a:pt x="587" y="94"/>
                </a:lnTo>
                <a:lnTo>
                  <a:pt x="561" y="78"/>
                </a:lnTo>
                <a:lnTo>
                  <a:pt x="544" y="70"/>
                </a:lnTo>
                <a:lnTo>
                  <a:pt x="526" y="62"/>
                </a:lnTo>
                <a:lnTo>
                  <a:pt x="506" y="54"/>
                </a:lnTo>
                <a:lnTo>
                  <a:pt x="483" y="48"/>
                </a:lnTo>
                <a:lnTo>
                  <a:pt x="459" y="40"/>
                </a:lnTo>
                <a:lnTo>
                  <a:pt x="435" y="34"/>
                </a:lnTo>
                <a:lnTo>
                  <a:pt x="408" y="28"/>
                </a:lnTo>
                <a:lnTo>
                  <a:pt x="384" y="22"/>
                </a:lnTo>
                <a:lnTo>
                  <a:pt x="358" y="16"/>
                </a:lnTo>
                <a:lnTo>
                  <a:pt x="331" y="12"/>
                </a:lnTo>
                <a:lnTo>
                  <a:pt x="305" y="8"/>
                </a:lnTo>
                <a:lnTo>
                  <a:pt x="278" y="4"/>
                </a:lnTo>
                <a:lnTo>
                  <a:pt x="254" y="2"/>
                </a:lnTo>
                <a:lnTo>
                  <a:pt x="232" y="0"/>
                </a:lnTo>
                <a:lnTo>
                  <a:pt x="209" y="0"/>
                </a:lnTo>
                <a:lnTo>
                  <a:pt x="189" y="0"/>
                </a:lnTo>
                <a:lnTo>
                  <a:pt x="150" y="6"/>
                </a:lnTo>
                <a:lnTo>
                  <a:pt x="124" y="20"/>
                </a:lnTo>
                <a:lnTo>
                  <a:pt x="110" y="38"/>
                </a:lnTo>
                <a:lnTo>
                  <a:pt x="104" y="58"/>
                </a:lnTo>
                <a:lnTo>
                  <a:pt x="104" y="78"/>
                </a:lnTo>
                <a:lnTo>
                  <a:pt x="108" y="96"/>
                </a:lnTo>
                <a:lnTo>
                  <a:pt x="116" y="112"/>
                </a:lnTo>
                <a:lnTo>
                  <a:pt x="126" y="122"/>
                </a:lnTo>
                <a:lnTo>
                  <a:pt x="156" y="148"/>
                </a:lnTo>
                <a:lnTo>
                  <a:pt x="165" y="162"/>
                </a:lnTo>
                <a:lnTo>
                  <a:pt x="154" y="166"/>
                </a:lnTo>
                <a:lnTo>
                  <a:pt x="130" y="162"/>
                </a:lnTo>
                <a:lnTo>
                  <a:pt x="95" y="150"/>
                </a:lnTo>
                <a:lnTo>
                  <a:pt x="61" y="134"/>
                </a:lnTo>
                <a:lnTo>
                  <a:pt x="26" y="116"/>
                </a:lnTo>
                <a:lnTo>
                  <a:pt x="0" y="98"/>
                </a:lnTo>
                <a:lnTo>
                  <a:pt x="47" y="168"/>
                </a:lnTo>
                <a:lnTo>
                  <a:pt x="69" y="184"/>
                </a:lnTo>
                <a:lnTo>
                  <a:pt x="102" y="196"/>
                </a:lnTo>
                <a:lnTo>
                  <a:pt x="140" y="202"/>
                </a:lnTo>
                <a:lnTo>
                  <a:pt x="181" y="206"/>
                </a:lnTo>
                <a:lnTo>
                  <a:pt x="219" y="206"/>
                </a:lnTo>
                <a:lnTo>
                  <a:pt x="250" y="204"/>
                </a:lnTo>
                <a:lnTo>
                  <a:pt x="270" y="200"/>
                </a:lnTo>
                <a:lnTo>
                  <a:pt x="274" y="194"/>
                </a:lnTo>
                <a:lnTo>
                  <a:pt x="266" y="182"/>
                </a:lnTo>
                <a:lnTo>
                  <a:pt x="252" y="164"/>
                </a:lnTo>
                <a:lnTo>
                  <a:pt x="238" y="144"/>
                </a:lnTo>
                <a:lnTo>
                  <a:pt x="223" y="120"/>
                </a:lnTo>
                <a:lnTo>
                  <a:pt x="217" y="98"/>
                </a:lnTo>
                <a:lnTo>
                  <a:pt x="221" y="78"/>
                </a:lnTo>
                <a:lnTo>
                  <a:pt x="240" y="62"/>
                </a:lnTo>
                <a:lnTo>
                  <a:pt x="274" y="56"/>
                </a:lnTo>
                <a:lnTo>
                  <a:pt x="311" y="58"/>
                </a:lnTo>
                <a:lnTo>
                  <a:pt x="347" y="64"/>
                </a:lnTo>
                <a:lnTo>
                  <a:pt x="386" y="72"/>
                </a:lnTo>
                <a:lnTo>
                  <a:pt x="420" y="80"/>
                </a:lnTo>
                <a:lnTo>
                  <a:pt x="451" y="90"/>
                </a:lnTo>
                <a:lnTo>
                  <a:pt x="479" y="100"/>
                </a:lnTo>
                <a:lnTo>
                  <a:pt x="498" y="106"/>
                </a:lnTo>
                <a:lnTo>
                  <a:pt x="510" y="112"/>
                </a:lnTo>
                <a:lnTo>
                  <a:pt x="524" y="120"/>
                </a:lnTo>
                <a:lnTo>
                  <a:pt x="540" y="130"/>
                </a:lnTo>
                <a:lnTo>
                  <a:pt x="557" y="140"/>
                </a:lnTo>
                <a:lnTo>
                  <a:pt x="573" y="150"/>
                </a:lnTo>
                <a:lnTo>
                  <a:pt x="591" y="160"/>
                </a:lnTo>
                <a:lnTo>
                  <a:pt x="609" y="170"/>
                </a:lnTo>
                <a:lnTo>
                  <a:pt x="628" y="180"/>
                </a:lnTo>
                <a:lnTo>
                  <a:pt x="648" y="190"/>
                </a:lnTo>
                <a:lnTo>
                  <a:pt x="670" y="200"/>
                </a:lnTo>
                <a:lnTo>
                  <a:pt x="693" y="208"/>
                </a:lnTo>
                <a:lnTo>
                  <a:pt x="719" y="216"/>
                </a:lnTo>
                <a:lnTo>
                  <a:pt x="746" y="224"/>
                </a:lnTo>
                <a:lnTo>
                  <a:pt x="772" y="228"/>
                </a:lnTo>
                <a:lnTo>
                  <a:pt x="802" y="232"/>
                </a:lnTo>
                <a:lnTo>
                  <a:pt x="835" y="236"/>
                </a:lnTo>
                <a:lnTo>
                  <a:pt x="869" y="236"/>
                </a:lnTo>
                <a:lnTo>
                  <a:pt x="908" y="232"/>
                </a:lnTo>
                <a:lnTo>
                  <a:pt x="924" y="222"/>
                </a:lnTo>
                <a:lnTo>
                  <a:pt x="924" y="210"/>
                </a:lnTo>
                <a:lnTo>
                  <a:pt x="912" y="194"/>
                </a:lnTo>
                <a:lnTo>
                  <a:pt x="894" y="176"/>
                </a:lnTo>
                <a:lnTo>
                  <a:pt x="873" y="156"/>
                </a:lnTo>
                <a:lnTo>
                  <a:pt x="855" y="138"/>
                </a:lnTo>
                <a:lnTo>
                  <a:pt x="847" y="122"/>
                </a:lnTo>
                <a:lnTo>
                  <a:pt x="847" y="108"/>
                </a:lnTo>
                <a:lnTo>
                  <a:pt x="855" y="98"/>
                </a:lnTo>
                <a:lnTo>
                  <a:pt x="867" y="92"/>
                </a:lnTo>
                <a:lnTo>
                  <a:pt x="886" y="92"/>
                </a:lnTo>
                <a:lnTo>
                  <a:pt x="908" y="94"/>
                </a:lnTo>
                <a:lnTo>
                  <a:pt x="934" y="100"/>
                </a:lnTo>
                <a:lnTo>
                  <a:pt x="963" y="108"/>
                </a:lnTo>
                <a:lnTo>
                  <a:pt x="993" y="118"/>
                </a:lnTo>
                <a:lnTo>
                  <a:pt x="1028" y="130"/>
                </a:lnTo>
                <a:lnTo>
                  <a:pt x="1060" y="142"/>
                </a:lnTo>
                <a:lnTo>
                  <a:pt x="1097" y="156"/>
                </a:lnTo>
                <a:lnTo>
                  <a:pt x="1131" y="172"/>
                </a:lnTo>
                <a:lnTo>
                  <a:pt x="1164" y="186"/>
                </a:lnTo>
                <a:lnTo>
                  <a:pt x="1196" y="202"/>
                </a:lnTo>
                <a:lnTo>
                  <a:pt x="1227" y="216"/>
                </a:lnTo>
                <a:lnTo>
                  <a:pt x="1253" y="228"/>
                </a:lnTo>
                <a:lnTo>
                  <a:pt x="1286" y="240"/>
                </a:lnTo>
                <a:lnTo>
                  <a:pt x="1320" y="246"/>
                </a:lnTo>
                <a:lnTo>
                  <a:pt x="1357" y="246"/>
                </a:lnTo>
                <a:lnTo>
                  <a:pt x="1389" y="242"/>
                </a:lnTo>
                <a:lnTo>
                  <a:pt x="1414" y="232"/>
                </a:lnTo>
                <a:lnTo>
                  <a:pt x="1428" y="216"/>
                </a:lnTo>
                <a:lnTo>
                  <a:pt x="1426" y="196"/>
                </a:lnTo>
                <a:lnTo>
                  <a:pt x="1404" y="168"/>
                </a:lnTo>
                <a:lnTo>
                  <a:pt x="1389" y="152"/>
                </a:lnTo>
                <a:lnTo>
                  <a:pt x="1381" y="138"/>
                </a:lnTo>
                <a:lnTo>
                  <a:pt x="1381" y="126"/>
                </a:lnTo>
                <a:lnTo>
                  <a:pt x="1387" y="116"/>
                </a:lnTo>
                <a:lnTo>
                  <a:pt x="1398" y="106"/>
                </a:lnTo>
                <a:lnTo>
                  <a:pt x="1416" y="100"/>
                </a:lnTo>
                <a:lnTo>
                  <a:pt x="1440" y="94"/>
                </a:lnTo>
                <a:lnTo>
                  <a:pt x="1469" y="92"/>
                </a:lnTo>
                <a:lnTo>
                  <a:pt x="1499" y="92"/>
                </a:lnTo>
                <a:lnTo>
                  <a:pt x="1530" y="96"/>
                </a:lnTo>
                <a:lnTo>
                  <a:pt x="1556" y="100"/>
                </a:lnTo>
                <a:lnTo>
                  <a:pt x="1584" y="108"/>
                </a:lnTo>
                <a:lnTo>
                  <a:pt x="1611" y="120"/>
                </a:lnTo>
                <a:lnTo>
                  <a:pt x="1637" y="134"/>
                </a:lnTo>
                <a:lnTo>
                  <a:pt x="1664" y="150"/>
                </a:lnTo>
                <a:lnTo>
                  <a:pt x="1688" y="168"/>
                </a:lnTo>
                <a:lnTo>
                  <a:pt x="1710" y="182"/>
                </a:lnTo>
                <a:lnTo>
                  <a:pt x="1735" y="196"/>
                </a:lnTo>
                <a:lnTo>
                  <a:pt x="1761" y="208"/>
                </a:lnTo>
                <a:lnTo>
                  <a:pt x="1792" y="220"/>
                </a:lnTo>
                <a:lnTo>
                  <a:pt x="1820" y="228"/>
                </a:lnTo>
                <a:lnTo>
                  <a:pt x="1851" y="236"/>
                </a:lnTo>
                <a:lnTo>
                  <a:pt x="1879" y="240"/>
                </a:lnTo>
                <a:lnTo>
                  <a:pt x="1907" y="244"/>
                </a:lnTo>
                <a:lnTo>
                  <a:pt x="1930" y="244"/>
                </a:lnTo>
                <a:lnTo>
                  <a:pt x="1952" y="242"/>
                </a:lnTo>
                <a:lnTo>
                  <a:pt x="1966" y="236"/>
                </a:lnTo>
                <a:lnTo>
                  <a:pt x="1979" y="228"/>
                </a:lnTo>
                <a:lnTo>
                  <a:pt x="1983" y="218"/>
                </a:lnTo>
                <a:lnTo>
                  <a:pt x="1979" y="202"/>
                </a:lnTo>
                <a:lnTo>
                  <a:pt x="1968" y="184"/>
                </a:lnTo>
                <a:lnTo>
                  <a:pt x="1948" y="162"/>
                </a:lnTo>
                <a:lnTo>
                  <a:pt x="1932" y="144"/>
                </a:lnTo>
                <a:lnTo>
                  <a:pt x="1924" y="130"/>
                </a:lnTo>
                <a:lnTo>
                  <a:pt x="1924" y="120"/>
                </a:lnTo>
                <a:lnTo>
                  <a:pt x="1930" y="112"/>
                </a:lnTo>
                <a:lnTo>
                  <a:pt x="1942" y="106"/>
                </a:lnTo>
                <a:lnTo>
                  <a:pt x="1960" y="104"/>
                </a:lnTo>
                <a:lnTo>
                  <a:pt x="1983" y="104"/>
                </a:lnTo>
                <a:lnTo>
                  <a:pt x="2009" y="106"/>
                </a:lnTo>
                <a:lnTo>
                  <a:pt x="2035" y="110"/>
                </a:lnTo>
                <a:lnTo>
                  <a:pt x="2066" y="116"/>
                </a:lnTo>
                <a:lnTo>
                  <a:pt x="2096" y="124"/>
                </a:lnTo>
                <a:lnTo>
                  <a:pt x="2127" y="132"/>
                </a:lnTo>
                <a:lnTo>
                  <a:pt x="2157" y="142"/>
                </a:lnTo>
                <a:lnTo>
                  <a:pt x="2186" y="152"/>
                </a:lnTo>
                <a:lnTo>
                  <a:pt x="2210" y="162"/>
                </a:lnTo>
                <a:lnTo>
                  <a:pt x="2232" y="174"/>
                </a:lnTo>
                <a:lnTo>
                  <a:pt x="2275" y="190"/>
                </a:lnTo>
                <a:lnTo>
                  <a:pt x="2320" y="196"/>
                </a:lnTo>
                <a:lnTo>
                  <a:pt x="2364" y="194"/>
                </a:lnTo>
                <a:lnTo>
                  <a:pt x="2409" y="186"/>
                </a:lnTo>
                <a:lnTo>
                  <a:pt x="2450" y="174"/>
                </a:lnTo>
                <a:lnTo>
                  <a:pt x="2484" y="162"/>
                </a:lnTo>
                <a:lnTo>
                  <a:pt x="2513" y="152"/>
                </a:lnTo>
                <a:lnTo>
                  <a:pt x="2531" y="144"/>
                </a:lnTo>
                <a:lnTo>
                  <a:pt x="2539" y="140"/>
                </a:lnTo>
                <a:lnTo>
                  <a:pt x="2549" y="134"/>
                </a:lnTo>
                <a:lnTo>
                  <a:pt x="2557" y="130"/>
                </a:lnTo>
                <a:lnTo>
                  <a:pt x="2562" y="128"/>
                </a:lnTo>
                <a:lnTo>
                  <a:pt x="2576" y="116"/>
                </a:lnTo>
                <a:lnTo>
                  <a:pt x="2580" y="106"/>
                </a:lnTo>
                <a:lnTo>
                  <a:pt x="2570" y="104"/>
                </a:lnTo>
                <a:lnTo>
                  <a:pt x="2541" y="112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Rectangle 1036"/>
          <p:cNvSpPr>
            <a:spLocks noChangeArrowheads="1"/>
          </p:cNvSpPr>
          <p:nvPr/>
        </p:nvSpPr>
        <p:spPr bwMode="auto">
          <a:xfrm>
            <a:off x="0" y="0"/>
            <a:ext cx="6858000" cy="9906000"/>
          </a:xfrm>
          <a:prstGeom prst="rect">
            <a:avLst/>
          </a:prstGeom>
          <a:noFill/>
          <a:ln w="28575">
            <a:solidFill>
              <a:srgbClr val="00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13" name="Text Box 965"/>
          <p:cNvSpPr txBox="1">
            <a:spLocks noChangeArrowheads="1"/>
          </p:cNvSpPr>
          <p:nvPr/>
        </p:nvSpPr>
        <p:spPr bwMode="auto">
          <a:xfrm>
            <a:off x="-9525" y="4210047"/>
            <a:ext cx="6858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en-GB"/>
            </a:defPPr>
            <a:lvl1pPr algn="ctr">
              <a:defRPr b="1" spc="5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ardvark Cafe" pitchFamily="2" charset="0"/>
                <a:cs typeface="Utsaah" pitchFamily="34" charset="0"/>
              </a:defRPr>
            </a:lvl1pPr>
          </a:lstStyle>
          <a:p>
            <a:r>
              <a:rPr lang="en-GB" dirty="0">
                <a:latin typeface="Arial Black" pitchFamily="34" charset="0"/>
              </a:rPr>
              <a:t>Technical Training VODIA &amp; EVC ‘s</a:t>
            </a:r>
          </a:p>
          <a:p>
            <a:r>
              <a:rPr lang="en-GB" dirty="0">
                <a:latin typeface="Arial Black" pitchFamily="34" charset="0"/>
              </a:rPr>
              <a:t> 7 FEB 2018</a:t>
            </a:r>
          </a:p>
        </p:txBody>
      </p:sp>
      <p:sp>
        <p:nvSpPr>
          <p:cNvPr id="3033" name="Line 985"/>
          <p:cNvSpPr>
            <a:spLocks noChangeShapeType="1"/>
          </p:cNvSpPr>
          <p:nvPr/>
        </p:nvSpPr>
        <p:spPr bwMode="auto">
          <a:xfrm>
            <a:off x="1373188" y="3713163"/>
            <a:ext cx="40846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1041"/>
          <p:cNvSpPr>
            <a:spLocks noChangeArrowheads="1"/>
          </p:cNvSpPr>
          <p:nvPr/>
        </p:nvSpPr>
        <p:spPr bwMode="auto">
          <a:xfrm>
            <a:off x="-9525" y="2806700"/>
            <a:ext cx="6858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1600" dirty="0">
                <a:latin typeface="Verdana" pitchFamily="34" charset="0"/>
              </a:rPr>
              <a:t>This certifies that</a:t>
            </a:r>
            <a:endParaRPr lang="en-GB" dirty="0"/>
          </a:p>
        </p:txBody>
      </p:sp>
      <p:sp>
        <p:nvSpPr>
          <p:cNvPr id="9241" name="Text Box 1049"/>
          <p:cNvSpPr txBox="1">
            <a:spLocks noChangeArrowheads="1"/>
          </p:cNvSpPr>
          <p:nvPr/>
        </p:nvSpPr>
        <p:spPr bwMode="auto">
          <a:xfrm>
            <a:off x="1698172" y="3130550"/>
            <a:ext cx="348964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GB"/>
            </a:defPPr>
            <a:lvl1pPr algn="dist">
              <a:defRPr sz="3200" b="1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slonNo540SwaD" pitchFamily="66" charset="0"/>
              </a:defRPr>
            </a:lvl1pPr>
          </a:lstStyle>
          <a:p>
            <a:r>
              <a:rPr lang="en-US" dirty="0"/>
              <a:t>Kim Sang</a:t>
            </a:r>
            <a:r>
              <a:rPr lang="ko-KR" altLang="en-US" dirty="0"/>
              <a:t> </a:t>
            </a:r>
            <a:r>
              <a:rPr lang="en-US" altLang="ko-KR" dirty="0"/>
              <a:t>Woo</a:t>
            </a:r>
            <a:endParaRPr lang="en-US" dirty="0"/>
          </a:p>
        </p:txBody>
      </p:sp>
      <p:grpSp>
        <p:nvGrpSpPr>
          <p:cNvPr id="2" name="Group 1070"/>
          <p:cNvGrpSpPr>
            <a:grpSpLocks/>
          </p:cNvGrpSpPr>
          <p:nvPr/>
        </p:nvGrpSpPr>
        <p:grpSpPr bwMode="auto">
          <a:xfrm>
            <a:off x="1317625" y="1127125"/>
            <a:ext cx="4216400" cy="261938"/>
            <a:chOff x="824" y="710"/>
            <a:chExt cx="2656" cy="165"/>
          </a:xfrm>
        </p:grpSpPr>
        <p:grpSp>
          <p:nvGrpSpPr>
            <p:cNvPr id="3" name="Group 1071"/>
            <p:cNvGrpSpPr>
              <a:grpSpLocks/>
            </p:cNvGrpSpPr>
            <p:nvPr/>
          </p:nvGrpSpPr>
          <p:grpSpPr bwMode="auto">
            <a:xfrm>
              <a:off x="824" y="710"/>
              <a:ext cx="2656" cy="148"/>
              <a:chOff x="2888" y="4135"/>
              <a:chExt cx="1436" cy="80"/>
            </a:xfrm>
          </p:grpSpPr>
          <p:sp>
            <p:nvSpPr>
              <p:cNvPr id="9264" name="Freeform 1072"/>
              <p:cNvSpPr>
                <a:spLocks/>
              </p:cNvSpPr>
              <p:nvPr/>
            </p:nvSpPr>
            <p:spPr bwMode="auto">
              <a:xfrm>
                <a:off x="4205" y="4177"/>
                <a:ext cx="47" cy="13"/>
              </a:xfrm>
              <a:custGeom>
                <a:avLst/>
                <a:gdLst>
                  <a:gd name="T0" fmla="*/ 2 w 329"/>
                  <a:gd name="T1" fmla="*/ 0 h 98"/>
                  <a:gd name="T2" fmla="*/ 329 w 329"/>
                  <a:gd name="T3" fmla="*/ 0 h 98"/>
                  <a:gd name="T4" fmla="*/ 326 w 329"/>
                  <a:gd name="T5" fmla="*/ 98 h 98"/>
                  <a:gd name="T6" fmla="*/ 0 w 329"/>
                  <a:gd name="T7" fmla="*/ 98 h 98"/>
                  <a:gd name="T8" fmla="*/ 2 w 329"/>
                  <a:gd name="T9" fmla="*/ 0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9" h="98">
                    <a:moveTo>
                      <a:pt x="2" y="0"/>
                    </a:moveTo>
                    <a:lnTo>
                      <a:pt x="329" y="0"/>
                    </a:lnTo>
                    <a:lnTo>
                      <a:pt x="326" y="98"/>
                    </a:lnTo>
                    <a:lnTo>
                      <a:pt x="0" y="98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>
                <a:scene3d>
                  <a:camera prst="orthographicFront"/>
                  <a:lightRig rig="threePt" dir="t"/>
                </a:scene3d>
                <a:sp3d/>
              </a:bodyPr>
              <a:lstStyle/>
              <a:p>
                <a:endParaRPr lang="en-US">
                  <a:effectLst/>
                </a:endParaRPr>
              </a:p>
            </p:txBody>
          </p:sp>
          <p:grpSp>
            <p:nvGrpSpPr>
              <p:cNvPr id="4" name="Group 1073"/>
              <p:cNvGrpSpPr>
                <a:grpSpLocks/>
              </p:cNvGrpSpPr>
              <p:nvPr/>
            </p:nvGrpSpPr>
            <p:grpSpPr bwMode="auto">
              <a:xfrm>
                <a:off x="2888" y="4135"/>
                <a:ext cx="1436" cy="80"/>
                <a:chOff x="2888" y="4135"/>
                <a:chExt cx="1436" cy="80"/>
              </a:xfrm>
            </p:grpSpPr>
            <p:sp>
              <p:nvSpPr>
                <p:cNvPr id="9266" name="Freeform 1074"/>
                <p:cNvSpPr>
                  <a:spLocks/>
                </p:cNvSpPr>
                <p:nvPr/>
              </p:nvSpPr>
              <p:spPr bwMode="auto">
                <a:xfrm>
                  <a:off x="3047" y="4135"/>
                  <a:ext cx="125" cy="40"/>
                </a:xfrm>
                <a:custGeom>
                  <a:avLst/>
                  <a:gdLst>
                    <a:gd name="T0" fmla="*/ 584 w 876"/>
                    <a:gd name="T1" fmla="*/ 292 h 317"/>
                    <a:gd name="T2" fmla="*/ 578 w 876"/>
                    <a:gd name="T3" fmla="*/ 245 h 317"/>
                    <a:gd name="T4" fmla="*/ 568 w 876"/>
                    <a:gd name="T5" fmla="*/ 205 h 317"/>
                    <a:gd name="T6" fmla="*/ 552 w 876"/>
                    <a:gd name="T7" fmla="*/ 171 h 317"/>
                    <a:gd name="T8" fmla="*/ 531 w 876"/>
                    <a:gd name="T9" fmla="*/ 144 h 317"/>
                    <a:gd name="T10" fmla="*/ 507 w 876"/>
                    <a:gd name="T11" fmla="*/ 123 h 317"/>
                    <a:gd name="T12" fmla="*/ 481 w 876"/>
                    <a:gd name="T13" fmla="*/ 109 h 317"/>
                    <a:gd name="T14" fmla="*/ 452 w 876"/>
                    <a:gd name="T15" fmla="*/ 102 h 317"/>
                    <a:gd name="T16" fmla="*/ 423 w 876"/>
                    <a:gd name="T17" fmla="*/ 102 h 317"/>
                    <a:gd name="T18" fmla="*/ 395 w 876"/>
                    <a:gd name="T19" fmla="*/ 109 h 317"/>
                    <a:gd name="T20" fmla="*/ 369 w 876"/>
                    <a:gd name="T21" fmla="*/ 123 h 317"/>
                    <a:gd name="T22" fmla="*/ 345 w 876"/>
                    <a:gd name="T23" fmla="*/ 144 h 317"/>
                    <a:gd name="T24" fmla="*/ 325 w 876"/>
                    <a:gd name="T25" fmla="*/ 171 h 317"/>
                    <a:gd name="T26" fmla="*/ 308 w 876"/>
                    <a:gd name="T27" fmla="*/ 205 h 317"/>
                    <a:gd name="T28" fmla="*/ 296 w 876"/>
                    <a:gd name="T29" fmla="*/ 245 h 317"/>
                    <a:gd name="T30" fmla="*/ 291 w 876"/>
                    <a:gd name="T31" fmla="*/ 292 h 317"/>
                    <a:gd name="T32" fmla="*/ 0 w 876"/>
                    <a:gd name="T33" fmla="*/ 317 h 317"/>
                    <a:gd name="T34" fmla="*/ 9 w 876"/>
                    <a:gd name="T35" fmla="*/ 242 h 317"/>
                    <a:gd name="T36" fmla="*/ 35 w 876"/>
                    <a:gd name="T37" fmla="*/ 177 h 317"/>
                    <a:gd name="T38" fmla="*/ 78 w 876"/>
                    <a:gd name="T39" fmla="*/ 123 h 317"/>
                    <a:gd name="T40" fmla="*/ 132 w 876"/>
                    <a:gd name="T41" fmla="*/ 78 h 317"/>
                    <a:gd name="T42" fmla="*/ 197 w 876"/>
                    <a:gd name="T43" fmla="*/ 44 h 317"/>
                    <a:gd name="T44" fmla="*/ 271 w 876"/>
                    <a:gd name="T45" fmla="*/ 19 h 317"/>
                    <a:gd name="T46" fmla="*/ 353 w 876"/>
                    <a:gd name="T47" fmla="*/ 5 h 317"/>
                    <a:gd name="T48" fmla="*/ 439 w 876"/>
                    <a:gd name="T49" fmla="*/ 0 h 317"/>
                    <a:gd name="T50" fmla="*/ 524 w 876"/>
                    <a:gd name="T51" fmla="*/ 5 h 317"/>
                    <a:gd name="T52" fmla="*/ 605 w 876"/>
                    <a:gd name="T53" fmla="*/ 19 h 317"/>
                    <a:gd name="T54" fmla="*/ 680 w 876"/>
                    <a:gd name="T55" fmla="*/ 44 h 317"/>
                    <a:gd name="T56" fmla="*/ 745 w 876"/>
                    <a:gd name="T57" fmla="*/ 78 h 317"/>
                    <a:gd name="T58" fmla="*/ 800 w 876"/>
                    <a:gd name="T59" fmla="*/ 123 h 317"/>
                    <a:gd name="T60" fmla="*/ 841 w 876"/>
                    <a:gd name="T61" fmla="*/ 177 h 317"/>
                    <a:gd name="T62" fmla="*/ 867 w 876"/>
                    <a:gd name="T63" fmla="*/ 242 h 317"/>
                    <a:gd name="T64" fmla="*/ 876 w 876"/>
                    <a:gd name="T65" fmla="*/ 317 h 3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6" h="317">
                      <a:moveTo>
                        <a:pt x="585" y="317"/>
                      </a:moveTo>
                      <a:lnTo>
                        <a:pt x="584" y="292"/>
                      </a:lnTo>
                      <a:lnTo>
                        <a:pt x="582" y="268"/>
                      </a:lnTo>
                      <a:lnTo>
                        <a:pt x="578" y="245"/>
                      </a:lnTo>
                      <a:lnTo>
                        <a:pt x="573" y="225"/>
                      </a:lnTo>
                      <a:lnTo>
                        <a:pt x="568" y="205"/>
                      </a:lnTo>
                      <a:lnTo>
                        <a:pt x="560" y="187"/>
                      </a:lnTo>
                      <a:lnTo>
                        <a:pt x="552" y="171"/>
                      </a:lnTo>
                      <a:lnTo>
                        <a:pt x="541" y="157"/>
                      </a:lnTo>
                      <a:lnTo>
                        <a:pt x="531" y="144"/>
                      </a:lnTo>
                      <a:lnTo>
                        <a:pt x="520" y="133"/>
                      </a:lnTo>
                      <a:lnTo>
                        <a:pt x="507" y="123"/>
                      </a:lnTo>
                      <a:lnTo>
                        <a:pt x="495" y="116"/>
                      </a:lnTo>
                      <a:lnTo>
                        <a:pt x="481" y="109"/>
                      </a:lnTo>
                      <a:lnTo>
                        <a:pt x="467" y="104"/>
                      </a:lnTo>
                      <a:lnTo>
                        <a:pt x="452" y="102"/>
                      </a:lnTo>
                      <a:lnTo>
                        <a:pt x="438" y="101"/>
                      </a:lnTo>
                      <a:lnTo>
                        <a:pt x="423" y="102"/>
                      </a:lnTo>
                      <a:lnTo>
                        <a:pt x="409" y="104"/>
                      </a:lnTo>
                      <a:lnTo>
                        <a:pt x="395" y="109"/>
                      </a:lnTo>
                      <a:lnTo>
                        <a:pt x="382" y="116"/>
                      </a:lnTo>
                      <a:lnTo>
                        <a:pt x="369" y="123"/>
                      </a:lnTo>
                      <a:lnTo>
                        <a:pt x="357" y="133"/>
                      </a:lnTo>
                      <a:lnTo>
                        <a:pt x="345" y="144"/>
                      </a:lnTo>
                      <a:lnTo>
                        <a:pt x="335" y="157"/>
                      </a:lnTo>
                      <a:lnTo>
                        <a:pt x="325" y="171"/>
                      </a:lnTo>
                      <a:lnTo>
                        <a:pt x="316" y="187"/>
                      </a:lnTo>
                      <a:lnTo>
                        <a:pt x="308" y="205"/>
                      </a:lnTo>
                      <a:lnTo>
                        <a:pt x="302" y="225"/>
                      </a:lnTo>
                      <a:lnTo>
                        <a:pt x="296" y="245"/>
                      </a:lnTo>
                      <a:lnTo>
                        <a:pt x="293" y="268"/>
                      </a:lnTo>
                      <a:lnTo>
                        <a:pt x="291" y="292"/>
                      </a:lnTo>
                      <a:lnTo>
                        <a:pt x="290" y="317"/>
                      </a:lnTo>
                      <a:lnTo>
                        <a:pt x="0" y="317"/>
                      </a:lnTo>
                      <a:lnTo>
                        <a:pt x="2" y="278"/>
                      </a:lnTo>
                      <a:lnTo>
                        <a:pt x="9" y="242"/>
                      </a:lnTo>
                      <a:lnTo>
                        <a:pt x="21" y="208"/>
                      </a:lnTo>
                      <a:lnTo>
                        <a:pt x="35" y="177"/>
                      </a:lnTo>
                      <a:lnTo>
                        <a:pt x="55" y="149"/>
                      </a:lnTo>
                      <a:lnTo>
                        <a:pt x="78" y="123"/>
                      </a:lnTo>
                      <a:lnTo>
                        <a:pt x="103" y="99"/>
                      </a:lnTo>
                      <a:lnTo>
                        <a:pt x="132" y="78"/>
                      </a:lnTo>
                      <a:lnTo>
                        <a:pt x="163" y="60"/>
                      </a:lnTo>
                      <a:lnTo>
                        <a:pt x="197" y="44"/>
                      </a:lnTo>
                      <a:lnTo>
                        <a:pt x="234" y="31"/>
                      </a:lnTo>
                      <a:lnTo>
                        <a:pt x="271" y="19"/>
                      </a:lnTo>
                      <a:lnTo>
                        <a:pt x="311" y="11"/>
                      </a:lnTo>
                      <a:lnTo>
                        <a:pt x="353" y="5"/>
                      </a:lnTo>
                      <a:lnTo>
                        <a:pt x="395" y="1"/>
                      </a:lnTo>
                      <a:lnTo>
                        <a:pt x="439" y="0"/>
                      </a:lnTo>
                      <a:lnTo>
                        <a:pt x="482" y="1"/>
                      </a:lnTo>
                      <a:lnTo>
                        <a:pt x="524" y="5"/>
                      </a:lnTo>
                      <a:lnTo>
                        <a:pt x="566" y="11"/>
                      </a:lnTo>
                      <a:lnTo>
                        <a:pt x="605" y="19"/>
                      </a:lnTo>
                      <a:lnTo>
                        <a:pt x="644" y="31"/>
                      </a:lnTo>
                      <a:lnTo>
                        <a:pt x="680" y="44"/>
                      </a:lnTo>
                      <a:lnTo>
                        <a:pt x="713" y="60"/>
                      </a:lnTo>
                      <a:lnTo>
                        <a:pt x="745" y="78"/>
                      </a:lnTo>
                      <a:lnTo>
                        <a:pt x="774" y="99"/>
                      </a:lnTo>
                      <a:lnTo>
                        <a:pt x="800" y="123"/>
                      </a:lnTo>
                      <a:lnTo>
                        <a:pt x="822" y="149"/>
                      </a:lnTo>
                      <a:lnTo>
                        <a:pt x="841" y="177"/>
                      </a:lnTo>
                      <a:lnTo>
                        <a:pt x="856" y="208"/>
                      </a:lnTo>
                      <a:lnTo>
                        <a:pt x="867" y="242"/>
                      </a:lnTo>
                      <a:lnTo>
                        <a:pt x="874" y="278"/>
                      </a:lnTo>
                      <a:lnTo>
                        <a:pt x="876" y="317"/>
                      </a:lnTo>
                      <a:lnTo>
                        <a:pt x="585" y="317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67" name="Freeform 1075"/>
                <p:cNvSpPr>
                  <a:spLocks/>
                </p:cNvSpPr>
                <p:nvPr/>
              </p:nvSpPr>
              <p:spPr bwMode="auto">
                <a:xfrm>
                  <a:off x="3433" y="4135"/>
                  <a:ext cx="125" cy="40"/>
                </a:xfrm>
                <a:custGeom>
                  <a:avLst/>
                  <a:gdLst>
                    <a:gd name="T0" fmla="*/ 582 w 874"/>
                    <a:gd name="T1" fmla="*/ 292 h 317"/>
                    <a:gd name="T2" fmla="*/ 576 w 874"/>
                    <a:gd name="T3" fmla="*/ 245 h 317"/>
                    <a:gd name="T4" fmla="*/ 565 w 874"/>
                    <a:gd name="T5" fmla="*/ 205 h 317"/>
                    <a:gd name="T6" fmla="*/ 549 w 874"/>
                    <a:gd name="T7" fmla="*/ 171 h 317"/>
                    <a:gd name="T8" fmla="*/ 529 w 874"/>
                    <a:gd name="T9" fmla="*/ 144 h 317"/>
                    <a:gd name="T10" fmla="*/ 505 w 874"/>
                    <a:gd name="T11" fmla="*/ 123 h 317"/>
                    <a:gd name="T12" fmla="*/ 479 w 874"/>
                    <a:gd name="T13" fmla="*/ 109 h 317"/>
                    <a:gd name="T14" fmla="*/ 452 w 874"/>
                    <a:gd name="T15" fmla="*/ 102 h 317"/>
                    <a:gd name="T16" fmla="*/ 422 w 874"/>
                    <a:gd name="T17" fmla="*/ 102 h 317"/>
                    <a:gd name="T18" fmla="*/ 394 w 874"/>
                    <a:gd name="T19" fmla="*/ 109 h 317"/>
                    <a:gd name="T20" fmla="*/ 368 w 874"/>
                    <a:gd name="T21" fmla="*/ 123 h 317"/>
                    <a:gd name="T22" fmla="*/ 344 w 874"/>
                    <a:gd name="T23" fmla="*/ 144 h 317"/>
                    <a:gd name="T24" fmla="*/ 323 w 874"/>
                    <a:gd name="T25" fmla="*/ 171 h 317"/>
                    <a:gd name="T26" fmla="*/ 307 w 874"/>
                    <a:gd name="T27" fmla="*/ 205 h 317"/>
                    <a:gd name="T28" fmla="*/ 296 w 874"/>
                    <a:gd name="T29" fmla="*/ 245 h 317"/>
                    <a:gd name="T30" fmla="*/ 289 w 874"/>
                    <a:gd name="T31" fmla="*/ 292 h 317"/>
                    <a:gd name="T32" fmla="*/ 0 w 874"/>
                    <a:gd name="T33" fmla="*/ 317 h 317"/>
                    <a:gd name="T34" fmla="*/ 9 w 874"/>
                    <a:gd name="T35" fmla="*/ 242 h 317"/>
                    <a:gd name="T36" fmla="*/ 35 w 874"/>
                    <a:gd name="T37" fmla="*/ 177 h 317"/>
                    <a:gd name="T38" fmla="*/ 76 w 874"/>
                    <a:gd name="T39" fmla="*/ 123 h 317"/>
                    <a:gd name="T40" fmla="*/ 131 w 874"/>
                    <a:gd name="T41" fmla="*/ 78 h 317"/>
                    <a:gd name="T42" fmla="*/ 196 w 874"/>
                    <a:gd name="T43" fmla="*/ 44 h 317"/>
                    <a:gd name="T44" fmla="*/ 271 w 874"/>
                    <a:gd name="T45" fmla="*/ 19 h 317"/>
                    <a:gd name="T46" fmla="*/ 352 w 874"/>
                    <a:gd name="T47" fmla="*/ 5 h 317"/>
                    <a:gd name="T48" fmla="*/ 437 w 874"/>
                    <a:gd name="T49" fmla="*/ 0 h 317"/>
                    <a:gd name="T50" fmla="*/ 523 w 874"/>
                    <a:gd name="T51" fmla="*/ 5 h 317"/>
                    <a:gd name="T52" fmla="*/ 603 w 874"/>
                    <a:gd name="T53" fmla="*/ 19 h 317"/>
                    <a:gd name="T54" fmla="*/ 678 w 874"/>
                    <a:gd name="T55" fmla="*/ 44 h 317"/>
                    <a:gd name="T56" fmla="*/ 742 w 874"/>
                    <a:gd name="T57" fmla="*/ 78 h 317"/>
                    <a:gd name="T58" fmla="*/ 797 w 874"/>
                    <a:gd name="T59" fmla="*/ 123 h 317"/>
                    <a:gd name="T60" fmla="*/ 838 w 874"/>
                    <a:gd name="T61" fmla="*/ 177 h 317"/>
                    <a:gd name="T62" fmla="*/ 864 w 874"/>
                    <a:gd name="T63" fmla="*/ 242 h 317"/>
                    <a:gd name="T64" fmla="*/ 874 w 874"/>
                    <a:gd name="T65" fmla="*/ 317 h 3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4" h="317">
                      <a:moveTo>
                        <a:pt x="583" y="317"/>
                      </a:moveTo>
                      <a:lnTo>
                        <a:pt x="582" y="292"/>
                      </a:lnTo>
                      <a:lnTo>
                        <a:pt x="580" y="268"/>
                      </a:lnTo>
                      <a:lnTo>
                        <a:pt x="576" y="245"/>
                      </a:lnTo>
                      <a:lnTo>
                        <a:pt x="572" y="225"/>
                      </a:lnTo>
                      <a:lnTo>
                        <a:pt x="565" y="205"/>
                      </a:lnTo>
                      <a:lnTo>
                        <a:pt x="558" y="187"/>
                      </a:lnTo>
                      <a:lnTo>
                        <a:pt x="549" y="171"/>
                      </a:lnTo>
                      <a:lnTo>
                        <a:pt x="540" y="157"/>
                      </a:lnTo>
                      <a:lnTo>
                        <a:pt x="529" y="144"/>
                      </a:lnTo>
                      <a:lnTo>
                        <a:pt x="518" y="133"/>
                      </a:lnTo>
                      <a:lnTo>
                        <a:pt x="505" y="123"/>
                      </a:lnTo>
                      <a:lnTo>
                        <a:pt x="493" y="116"/>
                      </a:lnTo>
                      <a:lnTo>
                        <a:pt x="479" y="109"/>
                      </a:lnTo>
                      <a:lnTo>
                        <a:pt x="466" y="104"/>
                      </a:lnTo>
                      <a:lnTo>
                        <a:pt x="452" y="102"/>
                      </a:lnTo>
                      <a:lnTo>
                        <a:pt x="437" y="101"/>
                      </a:lnTo>
                      <a:lnTo>
                        <a:pt x="422" y="102"/>
                      </a:lnTo>
                      <a:lnTo>
                        <a:pt x="409" y="104"/>
                      </a:lnTo>
                      <a:lnTo>
                        <a:pt x="394" y="109"/>
                      </a:lnTo>
                      <a:lnTo>
                        <a:pt x="381" y="116"/>
                      </a:lnTo>
                      <a:lnTo>
                        <a:pt x="368" y="123"/>
                      </a:lnTo>
                      <a:lnTo>
                        <a:pt x="355" y="133"/>
                      </a:lnTo>
                      <a:lnTo>
                        <a:pt x="344" y="144"/>
                      </a:lnTo>
                      <a:lnTo>
                        <a:pt x="333" y="157"/>
                      </a:lnTo>
                      <a:lnTo>
                        <a:pt x="323" y="171"/>
                      </a:lnTo>
                      <a:lnTo>
                        <a:pt x="315" y="187"/>
                      </a:lnTo>
                      <a:lnTo>
                        <a:pt x="307" y="205"/>
                      </a:lnTo>
                      <a:lnTo>
                        <a:pt x="300" y="225"/>
                      </a:lnTo>
                      <a:lnTo>
                        <a:pt x="296" y="245"/>
                      </a:lnTo>
                      <a:lnTo>
                        <a:pt x="291" y="268"/>
                      </a:lnTo>
                      <a:lnTo>
                        <a:pt x="289" y="292"/>
                      </a:lnTo>
                      <a:lnTo>
                        <a:pt x="288" y="317"/>
                      </a:lnTo>
                      <a:lnTo>
                        <a:pt x="0" y="317"/>
                      </a:lnTo>
                      <a:lnTo>
                        <a:pt x="2" y="278"/>
                      </a:lnTo>
                      <a:lnTo>
                        <a:pt x="9" y="242"/>
                      </a:lnTo>
                      <a:lnTo>
                        <a:pt x="20" y="208"/>
                      </a:lnTo>
                      <a:lnTo>
                        <a:pt x="35" y="177"/>
                      </a:lnTo>
                      <a:lnTo>
                        <a:pt x="54" y="149"/>
                      </a:lnTo>
                      <a:lnTo>
                        <a:pt x="76" y="123"/>
                      </a:lnTo>
                      <a:lnTo>
                        <a:pt x="102" y="99"/>
                      </a:lnTo>
                      <a:lnTo>
                        <a:pt x="131" y="78"/>
                      </a:lnTo>
                      <a:lnTo>
                        <a:pt x="162" y="60"/>
                      </a:lnTo>
                      <a:lnTo>
                        <a:pt x="196" y="44"/>
                      </a:lnTo>
                      <a:lnTo>
                        <a:pt x="232" y="31"/>
                      </a:lnTo>
                      <a:lnTo>
                        <a:pt x="271" y="19"/>
                      </a:lnTo>
                      <a:lnTo>
                        <a:pt x="309" y="11"/>
                      </a:lnTo>
                      <a:lnTo>
                        <a:pt x="352" y="5"/>
                      </a:lnTo>
                      <a:lnTo>
                        <a:pt x="394" y="1"/>
                      </a:lnTo>
                      <a:lnTo>
                        <a:pt x="437" y="0"/>
                      </a:lnTo>
                      <a:lnTo>
                        <a:pt x="480" y="1"/>
                      </a:lnTo>
                      <a:lnTo>
                        <a:pt x="523" y="5"/>
                      </a:lnTo>
                      <a:lnTo>
                        <a:pt x="564" y="11"/>
                      </a:lnTo>
                      <a:lnTo>
                        <a:pt x="603" y="19"/>
                      </a:lnTo>
                      <a:lnTo>
                        <a:pt x="641" y="31"/>
                      </a:lnTo>
                      <a:lnTo>
                        <a:pt x="678" y="44"/>
                      </a:lnTo>
                      <a:lnTo>
                        <a:pt x="711" y="60"/>
                      </a:lnTo>
                      <a:lnTo>
                        <a:pt x="742" y="78"/>
                      </a:lnTo>
                      <a:lnTo>
                        <a:pt x="771" y="99"/>
                      </a:lnTo>
                      <a:lnTo>
                        <a:pt x="797" y="123"/>
                      </a:lnTo>
                      <a:lnTo>
                        <a:pt x="819" y="149"/>
                      </a:lnTo>
                      <a:lnTo>
                        <a:pt x="838" y="177"/>
                      </a:lnTo>
                      <a:lnTo>
                        <a:pt x="853" y="208"/>
                      </a:lnTo>
                      <a:lnTo>
                        <a:pt x="864" y="242"/>
                      </a:lnTo>
                      <a:lnTo>
                        <a:pt x="871" y="278"/>
                      </a:lnTo>
                      <a:lnTo>
                        <a:pt x="874" y="317"/>
                      </a:lnTo>
                      <a:lnTo>
                        <a:pt x="583" y="317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68" name="Freeform 1076"/>
                <p:cNvSpPr>
                  <a:spLocks/>
                </p:cNvSpPr>
                <p:nvPr/>
              </p:nvSpPr>
              <p:spPr bwMode="auto">
                <a:xfrm>
                  <a:off x="4156" y="4137"/>
                  <a:ext cx="168" cy="76"/>
                </a:xfrm>
                <a:custGeom>
                  <a:avLst/>
                  <a:gdLst>
                    <a:gd name="T0" fmla="*/ 1174 w 1174"/>
                    <a:gd name="T1" fmla="*/ 609 h 609"/>
                    <a:gd name="T2" fmla="*/ 560 w 1174"/>
                    <a:gd name="T3" fmla="*/ 609 h 609"/>
                    <a:gd name="T4" fmla="*/ 560 w 1174"/>
                    <a:gd name="T5" fmla="*/ 509 h 609"/>
                    <a:gd name="T6" fmla="*/ 705 w 1174"/>
                    <a:gd name="T7" fmla="*/ 509 h 609"/>
                    <a:gd name="T8" fmla="*/ 505 w 1174"/>
                    <a:gd name="T9" fmla="*/ 146 h 609"/>
                    <a:gd name="T10" fmla="*/ 305 w 1174"/>
                    <a:gd name="T11" fmla="*/ 509 h 609"/>
                    <a:gd name="T12" fmla="*/ 425 w 1174"/>
                    <a:gd name="T13" fmla="*/ 509 h 609"/>
                    <a:gd name="T14" fmla="*/ 424 w 1174"/>
                    <a:gd name="T15" fmla="*/ 609 h 609"/>
                    <a:gd name="T16" fmla="*/ 0 w 1174"/>
                    <a:gd name="T17" fmla="*/ 609 h 609"/>
                    <a:gd name="T18" fmla="*/ 0 w 1174"/>
                    <a:gd name="T19" fmla="*/ 509 h 609"/>
                    <a:gd name="T20" fmla="*/ 142 w 1174"/>
                    <a:gd name="T21" fmla="*/ 509 h 609"/>
                    <a:gd name="T22" fmla="*/ 421 w 1174"/>
                    <a:gd name="T23" fmla="*/ 0 h 609"/>
                    <a:gd name="T24" fmla="*/ 752 w 1174"/>
                    <a:gd name="T25" fmla="*/ 0 h 609"/>
                    <a:gd name="T26" fmla="*/ 1034 w 1174"/>
                    <a:gd name="T27" fmla="*/ 509 h 609"/>
                    <a:gd name="T28" fmla="*/ 1174 w 1174"/>
                    <a:gd name="T29" fmla="*/ 509 h 609"/>
                    <a:gd name="T30" fmla="*/ 1174 w 1174"/>
                    <a:gd name="T31" fmla="*/ 609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74" h="609">
                      <a:moveTo>
                        <a:pt x="1174" y="609"/>
                      </a:moveTo>
                      <a:lnTo>
                        <a:pt x="560" y="609"/>
                      </a:lnTo>
                      <a:lnTo>
                        <a:pt x="560" y="509"/>
                      </a:lnTo>
                      <a:lnTo>
                        <a:pt x="705" y="509"/>
                      </a:lnTo>
                      <a:lnTo>
                        <a:pt x="505" y="146"/>
                      </a:lnTo>
                      <a:lnTo>
                        <a:pt x="305" y="509"/>
                      </a:lnTo>
                      <a:lnTo>
                        <a:pt x="425" y="509"/>
                      </a:lnTo>
                      <a:lnTo>
                        <a:pt x="424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2" y="509"/>
                      </a:lnTo>
                      <a:lnTo>
                        <a:pt x="421" y="0"/>
                      </a:lnTo>
                      <a:lnTo>
                        <a:pt x="752" y="0"/>
                      </a:lnTo>
                      <a:lnTo>
                        <a:pt x="1034" y="509"/>
                      </a:lnTo>
                      <a:lnTo>
                        <a:pt x="1174" y="509"/>
                      </a:lnTo>
                      <a:lnTo>
                        <a:pt x="1174" y="609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69" name="Freeform 1077"/>
                <p:cNvSpPr>
                  <a:spLocks/>
                </p:cNvSpPr>
                <p:nvPr/>
              </p:nvSpPr>
              <p:spPr bwMode="auto">
                <a:xfrm>
                  <a:off x="4047" y="4137"/>
                  <a:ext cx="123" cy="76"/>
                </a:xfrm>
                <a:custGeom>
                  <a:avLst/>
                  <a:gdLst>
                    <a:gd name="T0" fmla="*/ 0 w 855"/>
                    <a:gd name="T1" fmla="*/ 217 h 609"/>
                    <a:gd name="T2" fmla="*/ 0 w 855"/>
                    <a:gd name="T3" fmla="*/ 0 h 609"/>
                    <a:gd name="T4" fmla="*/ 855 w 855"/>
                    <a:gd name="T5" fmla="*/ 0 h 609"/>
                    <a:gd name="T6" fmla="*/ 855 w 855"/>
                    <a:gd name="T7" fmla="*/ 217 h 609"/>
                    <a:gd name="T8" fmla="*/ 774 w 855"/>
                    <a:gd name="T9" fmla="*/ 217 h 609"/>
                    <a:gd name="T10" fmla="*/ 774 w 855"/>
                    <a:gd name="T11" fmla="*/ 214 h 609"/>
                    <a:gd name="T12" fmla="*/ 773 w 855"/>
                    <a:gd name="T13" fmla="*/ 205 h 609"/>
                    <a:gd name="T14" fmla="*/ 770 w 855"/>
                    <a:gd name="T15" fmla="*/ 193 h 609"/>
                    <a:gd name="T16" fmla="*/ 766 w 855"/>
                    <a:gd name="T17" fmla="*/ 177 h 609"/>
                    <a:gd name="T18" fmla="*/ 759 w 855"/>
                    <a:gd name="T19" fmla="*/ 160 h 609"/>
                    <a:gd name="T20" fmla="*/ 749 w 855"/>
                    <a:gd name="T21" fmla="*/ 143 h 609"/>
                    <a:gd name="T22" fmla="*/ 736 w 855"/>
                    <a:gd name="T23" fmla="*/ 127 h 609"/>
                    <a:gd name="T24" fmla="*/ 719 w 855"/>
                    <a:gd name="T25" fmla="*/ 115 h 609"/>
                    <a:gd name="T26" fmla="*/ 711 w 855"/>
                    <a:gd name="T27" fmla="*/ 111 h 609"/>
                    <a:gd name="T28" fmla="*/ 702 w 855"/>
                    <a:gd name="T29" fmla="*/ 107 h 609"/>
                    <a:gd name="T30" fmla="*/ 694 w 855"/>
                    <a:gd name="T31" fmla="*/ 104 h 609"/>
                    <a:gd name="T32" fmla="*/ 685 w 855"/>
                    <a:gd name="T33" fmla="*/ 102 h 609"/>
                    <a:gd name="T34" fmla="*/ 677 w 855"/>
                    <a:gd name="T35" fmla="*/ 99 h 609"/>
                    <a:gd name="T36" fmla="*/ 669 w 855"/>
                    <a:gd name="T37" fmla="*/ 98 h 609"/>
                    <a:gd name="T38" fmla="*/ 661 w 855"/>
                    <a:gd name="T39" fmla="*/ 97 h 609"/>
                    <a:gd name="T40" fmla="*/ 653 w 855"/>
                    <a:gd name="T41" fmla="*/ 97 h 609"/>
                    <a:gd name="T42" fmla="*/ 571 w 855"/>
                    <a:gd name="T43" fmla="*/ 97 h 609"/>
                    <a:gd name="T44" fmla="*/ 571 w 855"/>
                    <a:gd name="T45" fmla="*/ 509 h 609"/>
                    <a:gd name="T46" fmla="*/ 714 w 855"/>
                    <a:gd name="T47" fmla="*/ 509 h 609"/>
                    <a:gd name="T48" fmla="*/ 714 w 855"/>
                    <a:gd name="T49" fmla="*/ 609 h 609"/>
                    <a:gd name="T50" fmla="*/ 140 w 855"/>
                    <a:gd name="T51" fmla="*/ 609 h 609"/>
                    <a:gd name="T52" fmla="*/ 140 w 855"/>
                    <a:gd name="T53" fmla="*/ 509 h 609"/>
                    <a:gd name="T54" fmla="*/ 284 w 855"/>
                    <a:gd name="T55" fmla="*/ 509 h 609"/>
                    <a:gd name="T56" fmla="*/ 284 w 855"/>
                    <a:gd name="T57" fmla="*/ 97 h 609"/>
                    <a:gd name="T58" fmla="*/ 198 w 855"/>
                    <a:gd name="T59" fmla="*/ 97 h 609"/>
                    <a:gd name="T60" fmla="*/ 190 w 855"/>
                    <a:gd name="T61" fmla="*/ 97 h 609"/>
                    <a:gd name="T62" fmla="*/ 182 w 855"/>
                    <a:gd name="T63" fmla="*/ 98 h 609"/>
                    <a:gd name="T64" fmla="*/ 174 w 855"/>
                    <a:gd name="T65" fmla="*/ 101 h 609"/>
                    <a:gd name="T66" fmla="*/ 166 w 855"/>
                    <a:gd name="T67" fmla="*/ 103 h 609"/>
                    <a:gd name="T68" fmla="*/ 159 w 855"/>
                    <a:gd name="T69" fmla="*/ 105 h 609"/>
                    <a:gd name="T70" fmla="*/ 151 w 855"/>
                    <a:gd name="T71" fmla="*/ 109 h 609"/>
                    <a:gd name="T72" fmla="*/ 145 w 855"/>
                    <a:gd name="T73" fmla="*/ 112 h 609"/>
                    <a:gd name="T74" fmla="*/ 137 w 855"/>
                    <a:gd name="T75" fmla="*/ 115 h 609"/>
                    <a:gd name="T76" fmla="*/ 121 w 855"/>
                    <a:gd name="T77" fmla="*/ 127 h 609"/>
                    <a:gd name="T78" fmla="*/ 107 w 855"/>
                    <a:gd name="T79" fmla="*/ 141 h 609"/>
                    <a:gd name="T80" fmla="*/ 98 w 855"/>
                    <a:gd name="T81" fmla="*/ 158 h 609"/>
                    <a:gd name="T82" fmla="*/ 91 w 855"/>
                    <a:gd name="T83" fmla="*/ 176 h 609"/>
                    <a:gd name="T84" fmla="*/ 87 w 855"/>
                    <a:gd name="T85" fmla="*/ 191 h 609"/>
                    <a:gd name="T86" fmla="*/ 83 w 855"/>
                    <a:gd name="T87" fmla="*/ 205 h 609"/>
                    <a:gd name="T88" fmla="*/ 82 w 855"/>
                    <a:gd name="T89" fmla="*/ 214 h 609"/>
                    <a:gd name="T90" fmla="*/ 82 w 855"/>
                    <a:gd name="T91" fmla="*/ 217 h 609"/>
                    <a:gd name="T92" fmla="*/ 0 w 855"/>
                    <a:gd name="T93" fmla="*/ 217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855" h="609">
                      <a:moveTo>
                        <a:pt x="0" y="217"/>
                      </a:moveTo>
                      <a:lnTo>
                        <a:pt x="0" y="0"/>
                      </a:lnTo>
                      <a:lnTo>
                        <a:pt x="855" y="0"/>
                      </a:lnTo>
                      <a:lnTo>
                        <a:pt x="855" y="217"/>
                      </a:lnTo>
                      <a:lnTo>
                        <a:pt x="774" y="217"/>
                      </a:lnTo>
                      <a:lnTo>
                        <a:pt x="774" y="214"/>
                      </a:lnTo>
                      <a:lnTo>
                        <a:pt x="773" y="205"/>
                      </a:lnTo>
                      <a:lnTo>
                        <a:pt x="770" y="193"/>
                      </a:lnTo>
                      <a:lnTo>
                        <a:pt x="766" y="177"/>
                      </a:lnTo>
                      <a:lnTo>
                        <a:pt x="759" y="160"/>
                      </a:lnTo>
                      <a:lnTo>
                        <a:pt x="749" y="143"/>
                      </a:lnTo>
                      <a:lnTo>
                        <a:pt x="736" y="127"/>
                      </a:lnTo>
                      <a:lnTo>
                        <a:pt x="719" y="115"/>
                      </a:lnTo>
                      <a:lnTo>
                        <a:pt x="711" y="111"/>
                      </a:lnTo>
                      <a:lnTo>
                        <a:pt x="702" y="107"/>
                      </a:lnTo>
                      <a:lnTo>
                        <a:pt x="694" y="104"/>
                      </a:lnTo>
                      <a:lnTo>
                        <a:pt x="685" y="102"/>
                      </a:lnTo>
                      <a:lnTo>
                        <a:pt x="677" y="99"/>
                      </a:lnTo>
                      <a:lnTo>
                        <a:pt x="669" y="98"/>
                      </a:lnTo>
                      <a:lnTo>
                        <a:pt x="661" y="97"/>
                      </a:lnTo>
                      <a:lnTo>
                        <a:pt x="653" y="97"/>
                      </a:lnTo>
                      <a:lnTo>
                        <a:pt x="571" y="97"/>
                      </a:lnTo>
                      <a:lnTo>
                        <a:pt x="571" y="509"/>
                      </a:lnTo>
                      <a:lnTo>
                        <a:pt x="714" y="509"/>
                      </a:lnTo>
                      <a:lnTo>
                        <a:pt x="714" y="609"/>
                      </a:lnTo>
                      <a:lnTo>
                        <a:pt x="140" y="609"/>
                      </a:lnTo>
                      <a:lnTo>
                        <a:pt x="140" y="509"/>
                      </a:lnTo>
                      <a:lnTo>
                        <a:pt x="284" y="509"/>
                      </a:lnTo>
                      <a:lnTo>
                        <a:pt x="284" y="97"/>
                      </a:lnTo>
                      <a:lnTo>
                        <a:pt x="198" y="97"/>
                      </a:lnTo>
                      <a:lnTo>
                        <a:pt x="190" y="97"/>
                      </a:lnTo>
                      <a:lnTo>
                        <a:pt x="182" y="98"/>
                      </a:lnTo>
                      <a:lnTo>
                        <a:pt x="174" y="101"/>
                      </a:lnTo>
                      <a:lnTo>
                        <a:pt x="166" y="103"/>
                      </a:lnTo>
                      <a:lnTo>
                        <a:pt x="159" y="105"/>
                      </a:lnTo>
                      <a:lnTo>
                        <a:pt x="151" y="109"/>
                      </a:lnTo>
                      <a:lnTo>
                        <a:pt x="145" y="112"/>
                      </a:lnTo>
                      <a:lnTo>
                        <a:pt x="137" y="115"/>
                      </a:lnTo>
                      <a:lnTo>
                        <a:pt x="121" y="127"/>
                      </a:lnTo>
                      <a:lnTo>
                        <a:pt x="107" y="141"/>
                      </a:lnTo>
                      <a:lnTo>
                        <a:pt x="98" y="158"/>
                      </a:lnTo>
                      <a:lnTo>
                        <a:pt x="91" y="176"/>
                      </a:lnTo>
                      <a:lnTo>
                        <a:pt x="87" y="191"/>
                      </a:lnTo>
                      <a:lnTo>
                        <a:pt x="83" y="205"/>
                      </a:lnTo>
                      <a:lnTo>
                        <a:pt x="82" y="214"/>
                      </a:lnTo>
                      <a:lnTo>
                        <a:pt x="82" y="217"/>
                      </a:lnTo>
                      <a:lnTo>
                        <a:pt x="0" y="217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0" name="Freeform 1078"/>
                <p:cNvSpPr>
                  <a:spLocks/>
                </p:cNvSpPr>
                <p:nvPr/>
              </p:nvSpPr>
              <p:spPr bwMode="auto">
                <a:xfrm>
                  <a:off x="3884" y="4137"/>
                  <a:ext cx="156" cy="76"/>
                </a:xfrm>
                <a:custGeom>
                  <a:avLst/>
                  <a:gdLst>
                    <a:gd name="T0" fmla="*/ 0 w 1094"/>
                    <a:gd name="T1" fmla="*/ 0 h 609"/>
                    <a:gd name="T2" fmla="*/ 457 w 1094"/>
                    <a:gd name="T3" fmla="*/ 0 h 609"/>
                    <a:gd name="T4" fmla="*/ 810 w 1094"/>
                    <a:gd name="T5" fmla="*/ 305 h 609"/>
                    <a:gd name="T6" fmla="*/ 810 w 1094"/>
                    <a:gd name="T7" fmla="*/ 97 h 609"/>
                    <a:gd name="T8" fmla="*/ 665 w 1094"/>
                    <a:gd name="T9" fmla="*/ 97 h 609"/>
                    <a:gd name="T10" fmla="*/ 665 w 1094"/>
                    <a:gd name="T11" fmla="*/ 0 h 609"/>
                    <a:gd name="T12" fmla="*/ 1094 w 1094"/>
                    <a:gd name="T13" fmla="*/ 0 h 609"/>
                    <a:gd name="T14" fmla="*/ 1094 w 1094"/>
                    <a:gd name="T15" fmla="*/ 97 h 609"/>
                    <a:gd name="T16" fmla="*/ 957 w 1094"/>
                    <a:gd name="T17" fmla="*/ 97 h 609"/>
                    <a:gd name="T18" fmla="*/ 957 w 1094"/>
                    <a:gd name="T19" fmla="*/ 609 h 609"/>
                    <a:gd name="T20" fmla="*/ 722 w 1094"/>
                    <a:gd name="T21" fmla="*/ 609 h 609"/>
                    <a:gd name="T22" fmla="*/ 289 w 1094"/>
                    <a:gd name="T23" fmla="*/ 236 h 609"/>
                    <a:gd name="T24" fmla="*/ 289 w 1094"/>
                    <a:gd name="T25" fmla="*/ 509 h 609"/>
                    <a:gd name="T26" fmla="*/ 425 w 1094"/>
                    <a:gd name="T27" fmla="*/ 509 h 609"/>
                    <a:gd name="T28" fmla="*/ 425 w 1094"/>
                    <a:gd name="T29" fmla="*/ 609 h 609"/>
                    <a:gd name="T30" fmla="*/ 0 w 1094"/>
                    <a:gd name="T31" fmla="*/ 609 h 609"/>
                    <a:gd name="T32" fmla="*/ 0 w 1094"/>
                    <a:gd name="T33" fmla="*/ 509 h 609"/>
                    <a:gd name="T34" fmla="*/ 144 w 1094"/>
                    <a:gd name="T35" fmla="*/ 509 h 609"/>
                    <a:gd name="T36" fmla="*/ 144 w 1094"/>
                    <a:gd name="T37" fmla="*/ 97 h 609"/>
                    <a:gd name="T38" fmla="*/ 0 w 1094"/>
                    <a:gd name="T39" fmla="*/ 97 h 609"/>
                    <a:gd name="T40" fmla="*/ 0 w 1094"/>
                    <a:gd name="T4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094" h="609">
                      <a:moveTo>
                        <a:pt x="0" y="0"/>
                      </a:moveTo>
                      <a:lnTo>
                        <a:pt x="457" y="0"/>
                      </a:lnTo>
                      <a:lnTo>
                        <a:pt x="810" y="305"/>
                      </a:lnTo>
                      <a:lnTo>
                        <a:pt x="810" y="97"/>
                      </a:lnTo>
                      <a:lnTo>
                        <a:pt x="665" y="97"/>
                      </a:lnTo>
                      <a:lnTo>
                        <a:pt x="665" y="0"/>
                      </a:lnTo>
                      <a:lnTo>
                        <a:pt x="1094" y="0"/>
                      </a:lnTo>
                      <a:lnTo>
                        <a:pt x="1094" y="97"/>
                      </a:lnTo>
                      <a:lnTo>
                        <a:pt x="957" y="97"/>
                      </a:lnTo>
                      <a:lnTo>
                        <a:pt x="957" y="609"/>
                      </a:lnTo>
                      <a:lnTo>
                        <a:pt x="722" y="609"/>
                      </a:lnTo>
                      <a:lnTo>
                        <a:pt x="289" y="236"/>
                      </a:lnTo>
                      <a:lnTo>
                        <a:pt x="289" y="509"/>
                      </a:lnTo>
                      <a:lnTo>
                        <a:pt x="425" y="509"/>
                      </a:lnTo>
                      <a:lnTo>
                        <a:pt x="425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4" y="509"/>
                      </a:lnTo>
                      <a:lnTo>
                        <a:pt x="144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1" name="Freeform 1079"/>
                <p:cNvSpPr>
                  <a:spLocks/>
                </p:cNvSpPr>
                <p:nvPr/>
              </p:nvSpPr>
              <p:spPr bwMode="auto">
                <a:xfrm>
                  <a:off x="3615" y="4137"/>
                  <a:ext cx="128" cy="76"/>
                </a:xfrm>
                <a:custGeom>
                  <a:avLst/>
                  <a:gdLst>
                    <a:gd name="T0" fmla="*/ 568 w 893"/>
                    <a:gd name="T1" fmla="*/ 509 h 609"/>
                    <a:gd name="T2" fmla="*/ 0 w 893"/>
                    <a:gd name="T3" fmla="*/ 609 h 609"/>
                    <a:gd name="T4" fmla="*/ 141 w 893"/>
                    <a:gd name="T5" fmla="*/ 509 h 609"/>
                    <a:gd name="T6" fmla="*/ 0 w 893"/>
                    <a:gd name="T7" fmla="*/ 97 h 609"/>
                    <a:gd name="T8" fmla="*/ 4 w 893"/>
                    <a:gd name="T9" fmla="*/ 0 h 609"/>
                    <a:gd name="T10" fmla="*/ 37 w 893"/>
                    <a:gd name="T11" fmla="*/ 0 h 609"/>
                    <a:gd name="T12" fmla="*/ 98 w 893"/>
                    <a:gd name="T13" fmla="*/ 0 h 609"/>
                    <a:gd name="T14" fmla="*/ 180 w 893"/>
                    <a:gd name="T15" fmla="*/ 0 h 609"/>
                    <a:gd name="T16" fmla="*/ 278 w 893"/>
                    <a:gd name="T17" fmla="*/ 0 h 609"/>
                    <a:gd name="T18" fmla="*/ 386 w 893"/>
                    <a:gd name="T19" fmla="*/ 0 h 609"/>
                    <a:gd name="T20" fmla="*/ 498 w 893"/>
                    <a:gd name="T21" fmla="*/ 0 h 609"/>
                    <a:gd name="T22" fmla="*/ 608 w 893"/>
                    <a:gd name="T23" fmla="*/ 0 h 609"/>
                    <a:gd name="T24" fmla="*/ 678 w 893"/>
                    <a:gd name="T25" fmla="*/ 0 h 609"/>
                    <a:gd name="T26" fmla="*/ 714 w 893"/>
                    <a:gd name="T27" fmla="*/ 4 h 609"/>
                    <a:gd name="T28" fmla="*/ 753 w 893"/>
                    <a:gd name="T29" fmla="*/ 13 h 609"/>
                    <a:gd name="T30" fmla="*/ 792 w 893"/>
                    <a:gd name="T31" fmla="*/ 28 h 609"/>
                    <a:gd name="T32" fmla="*/ 827 w 893"/>
                    <a:gd name="T33" fmla="*/ 50 h 609"/>
                    <a:gd name="T34" fmla="*/ 856 w 893"/>
                    <a:gd name="T35" fmla="*/ 78 h 609"/>
                    <a:gd name="T36" fmla="*/ 879 w 893"/>
                    <a:gd name="T37" fmla="*/ 114 h 609"/>
                    <a:gd name="T38" fmla="*/ 892 w 893"/>
                    <a:gd name="T39" fmla="*/ 158 h 609"/>
                    <a:gd name="T40" fmla="*/ 892 w 893"/>
                    <a:gd name="T41" fmla="*/ 208 h 609"/>
                    <a:gd name="T42" fmla="*/ 879 w 893"/>
                    <a:gd name="T43" fmla="*/ 252 h 609"/>
                    <a:gd name="T44" fmla="*/ 856 w 893"/>
                    <a:gd name="T45" fmla="*/ 288 h 609"/>
                    <a:gd name="T46" fmla="*/ 827 w 893"/>
                    <a:gd name="T47" fmla="*/ 317 h 609"/>
                    <a:gd name="T48" fmla="*/ 792 w 893"/>
                    <a:gd name="T49" fmla="*/ 339 h 609"/>
                    <a:gd name="T50" fmla="*/ 753 w 893"/>
                    <a:gd name="T51" fmla="*/ 356 h 609"/>
                    <a:gd name="T52" fmla="*/ 714 w 893"/>
                    <a:gd name="T53" fmla="*/ 366 h 609"/>
                    <a:gd name="T54" fmla="*/ 678 w 893"/>
                    <a:gd name="T55" fmla="*/ 371 h 609"/>
                    <a:gd name="T56" fmla="*/ 642 w 893"/>
                    <a:gd name="T57" fmla="*/ 372 h 609"/>
                    <a:gd name="T58" fmla="*/ 603 w 893"/>
                    <a:gd name="T59" fmla="*/ 372 h 609"/>
                    <a:gd name="T60" fmla="*/ 564 w 893"/>
                    <a:gd name="T61" fmla="*/ 372 h 609"/>
                    <a:gd name="T62" fmla="*/ 525 w 893"/>
                    <a:gd name="T63" fmla="*/ 372 h 609"/>
                    <a:gd name="T64" fmla="*/ 488 w 893"/>
                    <a:gd name="T65" fmla="*/ 372 h 609"/>
                    <a:gd name="T66" fmla="*/ 459 w 893"/>
                    <a:gd name="T67" fmla="*/ 372 h 609"/>
                    <a:gd name="T68" fmla="*/ 436 w 893"/>
                    <a:gd name="T69" fmla="*/ 372 h 609"/>
                    <a:gd name="T70" fmla="*/ 423 w 893"/>
                    <a:gd name="T71" fmla="*/ 372 h 609"/>
                    <a:gd name="T72" fmla="*/ 422 w 893"/>
                    <a:gd name="T73" fmla="*/ 275 h 609"/>
                    <a:gd name="T74" fmla="*/ 508 w 893"/>
                    <a:gd name="T75" fmla="*/ 274 h 609"/>
                    <a:gd name="T76" fmla="*/ 548 w 893"/>
                    <a:gd name="T77" fmla="*/ 266 h 609"/>
                    <a:gd name="T78" fmla="*/ 585 w 893"/>
                    <a:gd name="T79" fmla="*/ 247 h 609"/>
                    <a:gd name="T80" fmla="*/ 610 w 893"/>
                    <a:gd name="T81" fmla="*/ 211 h 609"/>
                    <a:gd name="T82" fmla="*/ 610 w 893"/>
                    <a:gd name="T83" fmla="*/ 161 h 609"/>
                    <a:gd name="T84" fmla="*/ 585 w 893"/>
                    <a:gd name="T85" fmla="*/ 124 h 609"/>
                    <a:gd name="T86" fmla="*/ 548 w 893"/>
                    <a:gd name="T87" fmla="*/ 105 h 609"/>
                    <a:gd name="T88" fmla="*/ 508 w 893"/>
                    <a:gd name="T89" fmla="*/ 98 h 609"/>
                    <a:gd name="T90" fmla="*/ 422 w 893"/>
                    <a:gd name="T91" fmla="*/ 97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893" h="609">
                      <a:moveTo>
                        <a:pt x="422" y="509"/>
                      </a:moveTo>
                      <a:lnTo>
                        <a:pt x="568" y="509"/>
                      </a:lnTo>
                      <a:lnTo>
                        <a:pt x="568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1" y="509"/>
                      </a:lnTo>
                      <a:lnTo>
                        <a:pt x="141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17" y="0"/>
                      </a:lnTo>
                      <a:lnTo>
                        <a:pt x="37" y="0"/>
                      </a:lnTo>
                      <a:lnTo>
                        <a:pt x="64" y="0"/>
                      </a:lnTo>
                      <a:lnTo>
                        <a:pt x="98" y="0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227" y="0"/>
                      </a:lnTo>
                      <a:lnTo>
                        <a:pt x="278" y="0"/>
                      </a:lnTo>
                      <a:lnTo>
                        <a:pt x="331" y="0"/>
                      </a:lnTo>
                      <a:lnTo>
                        <a:pt x="386" y="0"/>
                      </a:lnTo>
                      <a:lnTo>
                        <a:pt x="442" y="0"/>
                      </a:lnTo>
                      <a:lnTo>
                        <a:pt x="498" y="0"/>
                      </a:lnTo>
                      <a:lnTo>
                        <a:pt x="553" y="0"/>
                      </a:lnTo>
                      <a:lnTo>
                        <a:pt x="608" y="0"/>
                      </a:lnTo>
                      <a:lnTo>
                        <a:pt x="660" y="0"/>
                      </a:lnTo>
                      <a:lnTo>
                        <a:pt x="678" y="0"/>
                      </a:lnTo>
                      <a:lnTo>
                        <a:pt x="696" y="2"/>
                      </a:lnTo>
                      <a:lnTo>
                        <a:pt x="714" y="4"/>
                      </a:lnTo>
                      <a:lnTo>
                        <a:pt x="733" y="9"/>
                      </a:lnTo>
                      <a:lnTo>
                        <a:pt x="753" y="13"/>
                      </a:lnTo>
                      <a:lnTo>
                        <a:pt x="772" y="20"/>
                      </a:lnTo>
                      <a:lnTo>
                        <a:pt x="792" y="28"/>
                      </a:lnTo>
                      <a:lnTo>
                        <a:pt x="810" y="38"/>
                      </a:lnTo>
                      <a:lnTo>
                        <a:pt x="827" y="50"/>
                      </a:lnTo>
                      <a:lnTo>
                        <a:pt x="843" y="63"/>
                      </a:lnTo>
                      <a:lnTo>
                        <a:pt x="856" y="78"/>
                      </a:lnTo>
                      <a:lnTo>
                        <a:pt x="869" y="95"/>
                      </a:lnTo>
                      <a:lnTo>
                        <a:pt x="879" y="114"/>
                      </a:lnTo>
                      <a:lnTo>
                        <a:pt x="886" y="136"/>
                      </a:lnTo>
                      <a:lnTo>
                        <a:pt x="892" y="158"/>
                      </a:lnTo>
                      <a:lnTo>
                        <a:pt x="893" y="185"/>
                      </a:lnTo>
                      <a:lnTo>
                        <a:pt x="892" y="208"/>
                      </a:lnTo>
                      <a:lnTo>
                        <a:pt x="886" y="231"/>
                      </a:lnTo>
                      <a:lnTo>
                        <a:pt x="879" y="252"/>
                      </a:lnTo>
                      <a:lnTo>
                        <a:pt x="869" y="271"/>
                      </a:lnTo>
                      <a:lnTo>
                        <a:pt x="856" y="288"/>
                      </a:lnTo>
                      <a:lnTo>
                        <a:pt x="843" y="304"/>
                      </a:lnTo>
                      <a:lnTo>
                        <a:pt x="827" y="317"/>
                      </a:lnTo>
                      <a:lnTo>
                        <a:pt x="810" y="329"/>
                      </a:lnTo>
                      <a:lnTo>
                        <a:pt x="792" y="339"/>
                      </a:lnTo>
                      <a:lnTo>
                        <a:pt x="772" y="348"/>
                      </a:lnTo>
                      <a:lnTo>
                        <a:pt x="753" y="356"/>
                      </a:lnTo>
                      <a:lnTo>
                        <a:pt x="733" y="362"/>
                      </a:lnTo>
                      <a:lnTo>
                        <a:pt x="714" y="366"/>
                      </a:lnTo>
                      <a:lnTo>
                        <a:pt x="696" y="370"/>
                      </a:lnTo>
                      <a:lnTo>
                        <a:pt x="678" y="371"/>
                      </a:lnTo>
                      <a:lnTo>
                        <a:pt x="660" y="372"/>
                      </a:lnTo>
                      <a:lnTo>
                        <a:pt x="642" y="372"/>
                      </a:lnTo>
                      <a:lnTo>
                        <a:pt x="623" y="372"/>
                      </a:lnTo>
                      <a:lnTo>
                        <a:pt x="603" y="372"/>
                      </a:lnTo>
                      <a:lnTo>
                        <a:pt x="583" y="372"/>
                      </a:lnTo>
                      <a:lnTo>
                        <a:pt x="564" y="372"/>
                      </a:lnTo>
                      <a:lnTo>
                        <a:pt x="543" y="372"/>
                      </a:lnTo>
                      <a:lnTo>
                        <a:pt x="525" y="372"/>
                      </a:lnTo>
                      <a:lnTo>
                        <a:pt x="505" y="372"/>
                      </a:lnTo>
                      <a:lnTo>
                        <a:pt x="488" y="372"/>
                      </a:lnTo>
                      <a:lnTo>
                        <a:pt x="472" y="372"/>
                      </a:lnTo>
                      <a:lnTo>
                        <a:pt x="459" y="372"/>
                      </a:lnTo>
                      <a:lnTo>
                        <a:pt x="446" y="372"/>
                      </a:lnTo>
                      <a:lnTo>
                        <a:pt x="436" y="372"/>
                      </a:lnTo>
                      <a:lnTo>
                        <a:pt x="429" y="372"/>
                      </a:lnTo>
                      <a:lnTo>
                        <a:pt x="423" y="372"/>
                      </a:lnTo>
                      <a:lnTo>
                        <a:pt x="422" y="372"/>
                      </a:lnTo>
                      <a:lnTo>
                        <a:pt x="422" y="275"/>
                      </a:lnTo>
                      <a:lnTo>
                        <a:pt x="492" y="275"/>
                      </a:lnTo>
                      <a:lnTo>
                        <a:pt x="508" y="274"/>
                      </a:lnTo>
                      <a:lnTo>
                        <a:pt x="527" y="272"/>
                      </a:lnTo>
                      <a:lnTo>
                        <a:pt x="548" y="266"/>
                      </a:lnTo>
                      <a:lnTo>
                        <a:pt x="567" y="258"/>
                      </a:lnTo>
                      <a:lnTo>
                        <a:pt x="585" y="247"/>
                      </a:lnTo>
                      <a:lnTo>
                        <a:pt x="600" y="231"/>
                      </a:lnTo>
                      <a:lnTo>
                        <a:pt x="610" y="211"/>
                      </a:lnTo>
                      <a:lnTo>
                        <a:pt x="614" y="186"/>
                      </a:lnTo>
                      <a:lnTo>
                        <a:pt x="610" y="161"/>
                      </a:lnTo>
                      <a:lnTo>
                        <a:pt x="600" y="140"/>
                      </a:lnTo>
                      <a:lnTo>
                        <a:pt x="585" y="124"/>
                      </a:lnTo>
                      <a:lnTo>
                        <a:pt x="567" y="113"/>
                      </a:lnTo>
                      <a:lnTo>
                        <a:pt x="548" y="105"/>
                      </a:lnTo>
                      <a:lnTo>
                        <a:pt x="527" y="101"/>
                      </a:lnTo>
                      <a:lnTo>
                        <a:pt x="508" y="98"/>
                      </a:lnTo>
                      <a:lnTo>
                        <a:pt x="492" y="97"/>
                      </a:lnTo>
                      <a:lnTo>
                        <a:pt x="422" y="97"/>
                      </a:lnTo>
                      <a:lnTo>
                        <a:pt x="422" y="509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2" name="Freeform 1080"/>
                <p:cNvSpPr>
                  <a:spLocks/>
                </p:cNvSpPr>
                <p:nvPr/>
              </p:nvSpPr>
              <p:spPr bwMode="auto">
                <a:xfrm>
                  <a:off x="3746" y="4137"/>
                  <a:ext cx="124" cy="76"/>
                </a:xfrm>
                <a:custGeom>
                  <a:avLst/>
                  <a:gdLst>
                    <a:gd name="T0" fmla="*/ 0 w 869"/>
                    <a:gd name="T1" fmla="*/ 0 h 609"/>
                    <a:gd name="T2" fmla="*/ 869 w 869"/>
                    <a:gd name="T3" fmla="*/ 0 h 609"/>
                    <a:gd name="T4" fmla="*/ 869 w 869"/>
                    <a:gd name="T5" fmla="*/ 229 h 609"/>
                    <a:gd name="T6" fmla="*/ 779 w 869"/>
                    <a:gd name="T7" fmla="*/ 229 h 609"/>
                    <a:gd name="T8" fmla="*/ 779 w 869"/>
                    <a:gd name="T9" fmla="*/ 225 h 609"/>
                    <a:gd name="T10" fmla="*/ 778 w 869"/>
                    <a:gd name="T11" fmla="*/ 217 h 609"/>
                    <a:gd name="T12" fmla="*/ 775 w 869"/>
                    <a:gd name="T13" fmla="*/ 204 h 609"/>
                    <a:gd name="T14" fmla="*/ 772 w 869"/>
                    <a:gd name="T15" fmla="*/ 189 h 609"/>
                    <a:gd name="T16" fmla="*/ 766 w 869"/>
                    <a:gd name="T17" fmla="*/ 172 h 609"/>
                    <a:gd name="T18" fmla="*/ 757 w 869"/>
                    <a:gd name="T19" fmla="*/ 154 h 609"/>
                    <a:gd name="T20" fmla="*/ 746 w 869"/>
                    <a:gd name="T21" fmla="*/ 138 h 609"/>
                    <a:gd name="T22" fmla="*/ 731 w 869"/>
                    <a:gd name="T23" fmla="*/ 123 h 609"/>
                    <a:gd name="T24" fmla="*/ 722 w 869"/>
                    <a:gd name="T25" fmla="*/ 118 h 609"/>
                    <a:gd name="T26" fmla="*/ 712 w 869"/>
                    <a:gd name="T27" fmla="*/ 112 h 609"/>
                    <a:gd name="T28" fmla="*/ 700 w 869"/>
                    <a:gd name="T29" fmla="*/ 109 h 609"/>
                    <a:gd name="T30" fmla="*/ 688 w 869"/>
                    <a:gd name="T31" fmla="*/ 104 h 609"/>
                    <a:gd name="T32" fmla="*/ 675 w 869"/>
                    <a:gd name="T33" fmla="*/ 102 h 609"/>
                    <a:gd name="T34" fmla="*/ 661 w 869"/>
                    <a:gd name="T35" fmla="*/ 99 h 609"/>
                    <a:gd name="T36" fmla="*/ 648 w 869"/>
                    <a:gd name="T37" fmla="*/ 97 h 609"/>
                    <a:gd name="T38" fmla="*/ 634 w 869"/>
                    <a:gd name="T39" fmla="*/ 97 h 609"/>
                    <a:gd name="T40" fmla="*/ 429 w 869"/>
                    <a:gd name="T41" fmla="*/ 97 h 609"/>
                    <a:gd name="T42" fmla="*/ 429 w 869"/>
                    <a:gd name="T43" fmla="*/ 232 h 609"/>
                    <a:gd name="T44" fmla="*/ 625 w 869"/>
                    <a:gd name="T45" fmla="*/ 232 h 609"/>
                    <a:gd name="T46" fmla="*/ 625 w 869"/>
                    <a:gd name="T47" fmla="*/ 331 h 609"/>
                    <a:gd name="T48" fmla="*/ 429 w 869"/>
                    <a:gd name="T49" fmla="*/ 331 h 609"/>
                    <a:gd name="T50" fmla="*/ 429 w 869"/>
                    <a:gd name="T51" fmla="*/ 509 h 609"/>
                    <a:gd name="T52" fmla="*/ 587 w 869"/>
                    <a:gd name="T53" fmla="*/ 509 h 609"/>
                    <a:gd name="T54" fmla="*/ 609 w 869"/>
                    <a:gd name="T55" fmla="*/ 509 h 609"/>
                    <a:gd name="T56" fmla="*/ 629 w 869"/>
                    <a:gd name="T57" fmla="*/ 508 h 609"/>
                    <a:gd name="T58" fmla="*/ 649 w 869"/>
                    <a:gd name="T59" fmla="*/ 506 h 609"/>
                    <a:gd name="T60" fmla="*/ 666 w 869"/>
                    <a:gd name="T61" fmla="*/ 502 h 609"/>
                    <a:gd name="T62" fmla="*/ 683 w 869"/>
                    <a:gd name="T63" fmla="*/ 498 h 609"/>
                    <a:gd name="T64" fmla="*/ 699 w 869"/>
                    <a:gd name="T65" fmla="*/ 491 h 609"/>
                    <a:gd name="T66" fmla="*/ 714 w 869"/>
                    <a:gd name="T67" fmla="*/ 481 h 609"/>
                    <a:gd name="T68" fmla="*/ 727 w 869"/>
                    <a:gd name="T69" fmla="*/ 469 h 609"/>
                    <a:gd name="T70" fmla="*/ 745 w 869"/>
                    <a:gd name="T71" fmla="*/ 450 h 609"/>
                    <a:gd name="T72" fmla="*/ 757 w 869"/>
                    <a:gd name="T73" fmla="*/ 429 h 609"/>
                    <a:gd name="T74" fmla="*/ 766 w 869"/>
                    <a:gd name="T75" fmla="*/ 406 h 609"/>
                    <a:gd name="T76" fmla="*/ 772 w 869"/>
                    <a:gd name="T77" fmla="*/ 384 h 609"/>
                    <a:gd name="T78" fmla="*/ 775 w 869"/>
                    <a:gd name="T79" fmla="*/ 365 h 609"/>
                    <a:gd name="T80" fmla="*/ 778 w 869"/>
                    <a:gd name="T81" fmla="*/ 349 h 609"/>
                    <a:gd name="T82" fmla="*/ 779 w 869"/>
                    <a:gd name="T83" fmla="*/ 338 h 609"/>
                    <a:gd name="T84" fmla="*/ 779 w 869"/>
                    <a:gd name="T85" fmla="*/ 334 h 609"/>
                    <a:gd name="T86" fmla="*/ 869 w 869"/>
                    <a:gd name="T87" fmla="*/ 334 h 609"/>
                    <a:gd name="T88" fmla="*/ 869 w 869"/>
                    <a:gd name="T89" fmla="*/ 609 h 609"/>
                    <a:gd name="T90" fmla="*/ 0 w 869"/>
                    <a:gd name="T91" fmla="*/ 609 h 609"/>
                    <a:gd name="T92" fmla="*/ 0 w 869"/>
                    <a:gd name="T93" fmla="*/ 509 h 609"/>
                    <a:gd name="T94" fmla="*/ 142 w 869"/>
                    <a:gd name="T95" fmla="*/ 509 h 609"/>
                    <a:gd name="T96" fmla="*/ 142 w 869"/>
                    <a:gd name="T97" fmla="*/ 97 h 609"/>
                    <a:gd name="T98" fmla="*/ 0 w 869"/>
                    <a:gd name="T99" fmla="*/ 97 h 609"/>
                    <a:gd name="T100" fmla="*/ 0 w 869"/>
                    <a:gd name="T10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869" h="609">
                      <a:moveTo>
                        <a:pt x="0" y="0"/>
                      </a:moveTo>
                      <a:lnTo>
                        <a:pt x="869" y="0"/>
                      </a:lnTo>
                      <a:lnTo>
                        <a:pt x="869" y="229"/>
                      </a:lnTo>
                      <a:lnTo>
                        <a:pt x="779" y="229"/>
                      </a:lnTo>
                      <a:lnTo>
                        <a:pt x="779" y="225"/>
                      </a:lnTo>
                      <a:lnTo>
                        <a:pt x="778" y="217"/>
                      </a:lnTo>
                      <a:lnTo>
                        <a:pt x="775" y="204"/>
                      </a:lnTo>
                      <a:lnTo>
                        <a:pt x="772" y="189"/>
                      </a:lnTo>
                      <a:lnTo>
                        <a:pt x="766" y="172"/>
                      </a:lnTo>
                      <a:lnTo>
                        <a:pt x="757" y="154"/>
                      </a:lnTo>
                      <a:lnTo>
                        <a:pt x="746" y="138"/>
                      </a:lnTo>
                      <a:lnTo>
                        <a:pt x="731" y="123"/>
                      </a:lnTo>
                      <a:lnTo>
                        <a:pt x="722" y="118"/>
                      </a:lnTo>
                      <a:lnTo>
                        <a:pt x="712" y="112"/>
                      </a:lnTo>
                      <a:lnTo>
                        <a:pt x="700" y="109"/>
                      </a:lnTo>
                      <a:lnTo>
                        <a:pt x="688" y="104"/>
                      </a:lnTo>
                      <a:lnTo>
                        <a:pt x="675" y="102"/>
                      </a:lnTo>
                      <a:lnTo>
                        <a:pt x="661" y="99"/>
                      </a:lnTo>
                      <a:lnTo>
                        <a:pt x="648" y="97"/>
                      </a:lnTo>
                      <a:lnTo>
                        <a:pt x="634" y="97"/>
                      </a:lnTo>
                      <a:lnTo>
                        <a:pt x="429" y="97"/>
                      </a:lnTo>
                      <a:lnTo>
                        <a:pt x="429" y="232"/>
                      </a:lnTo>
                      <a:lnTo>
                        <a:pt x="625" y="232"/>
                      </a:lnTo>
                      <a:lnTo>
                        <a:pt x="625" y="331"/>
                      </a:lnTo>
                      <a:lnTo>
                        <a:pt x="429" y="331"/>
                      </a:lnTo>
                      <a:lnTo>
                        <a:pt x="429" y="509"/>
                      </a:lnTo>
                      <a:lnTo>
                        <a:pt x="587" y="509"/>
                      </a:lnTo>
                      <a:lnTo>
                        <a:pt x="609" y="509"/>
                      </a:lnTo>
                      <a:lnTo>
                        <a:pt x="629" y="508"/>
                      </a:lnTo>
                      <a:lnTo>
                        <a:pt x="649" y="506"/>
                      </a:lnTo>
                      <a:lnTo>
                        <a:pt x="666" y="502"/>
                      </a:lnTo>
                      <a:lnTo>
                        <a:pt x="683" y="498"/>
                      </a:lnTo>
                      <a:lnTo>
                        <a:pt x="699" y="491"/>
                      </a:lnTo>
                      <a:lnTo>
                        <a:pt x="714" y="481"/>
                      </a:lnTo>
                      <a:lnTo>
                        <a:pt x="727" y="469"/>
                      </a:lnTo>
                      <a:lnTo>
                        <a:pt x="745" y="450"/>
                      </a:lnTo>
                      <a:lnTo>
                        <a:pt x="757" y="429"/>
                      </a:lnTo>
                      <a:lnTo>
                        <a:pt x="766" y="406"/>
                      </a:lnTo>
                      <a:lnTo>
                        <a:pt x="772" y="384"/>
                      </a:lnTo>
                      <a:lnTo>
                        <a:pt x="775" y="365"/>
                      </a:lnTo>
                      <a:lnTo>
                        <a:pt x="778" y="349"/>
                      </a:lnTo>
                      <a:lnTo>
                        <a:pt x="779" y="338"/>
                      </a:lnTo>
                      <a:lnTo>
                        <a:pt x="779" y="334"/>
                      </a:lnTo>
                      <a:lnTo>
                        <a:pt x="869" y="334"/>
                      </a:lnTo>
                      <a:lnTo>
                        <a:pt x="869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2" y="509"/>
                      </a:lnTo>
                      <a:lnTo>
                        <a:pt x="142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3" name="Freeform 1081"/>
                <p:cNvSpPr>
                  <a:spLocks/>
                </p:cNvSpPr>
                <p:nvPr/>
              </p:nvSpPr>
              <p:spPr bwMode="auto">
                <a:xfrm>
                  <a:off x="3047" y="4175"/>
                  <a:ext cx="125" cy="40"/>
                </a:xfrm>
                <a:custGeom>
                  <a:avLst/>
                  <a:gdLst>
                    <a:gd name="T0" fmla="*/ 291 w 876"/>
                    <a:gd name="T1" fmla="*/ 26 h 323"/>
                    <a:gd name="T2" fmla="*/ 296 w 876"/>
                    <a:gd name="T3" fmla="*/ 73 h 323"/>
                    <a:gd name="T4" fmla="*/ 308 w 876"/>
                    <a:gd name="T5" fmla="*/ 115 h 323"/>
                    <a:gd name="T6" fmla="*/ 325 w 876"/>
                    <a:gd name="T7" fmla="*/ 149 h 323"/>
                    <a:gd name="T8" fmla="*/ 345 w 876"/>
                    <a:gd name="T9" fmla="*/ 178 h 323"/>
                    <a:gd name="T10" fmla="*/ 369 w 876"/>
                    <a:gd name="T11" fmla="*/ 198 h 323"/>
                    <a:gd name="T12" fmla="*/ 395 w 876"/>
                    <a:gd name="T13" fmla="*/ 213 h 323"/>
                    <a:gd name="T14" fmla="*/ 423 w 876"/>
                    <a:gd name="T15" fmla="*/ 220 h 323"/>
                    <a:gd name="T16" fmla="*/ 452 w 876"/>
                    <a:gd name="T17" fmla="*/ 220 h 323"/>
                    <a:gd name="T18" fmla="*/ 481 w 876"/>
                    <a:gd name="T19" fmla="*/ 213 h 323"/>
                    <a:gd name="T20" fmla="*/ 507 w 876"/>
                    <a:gd name="T21" fmla="*/ 198 h 323"/>
                    <a:gd name="T22" fmla="*/ 531 w 876"/>
                    <a:gd name="T23" fmla="*/ 178 h 323"/>
                    <a:gd name="T24" fmla="*/ 550 w 876"/>
                    <a:gd name="T25" fmla="*/ 149 h 323"/>
                    <a:gd name="T26" fmla="*/ 566 w 876"/>
                    <a:gd name="T27" fmla="*/ 115 h 323"/>
                    <a:gd name="T28" fmla="*/ 578 w 876"/>
                    <a:gd name="T29" fmla="*/ 73 h 323"/>
                    <a:gd name="T30" fmla="*/ 584 w 876"/>
                    <a:gd name="T31" fmla="*/ 26 h 323"/>
                    <a:gd name="T32" fmla="*/ 876 w 876"/>
                    <a:gd name="T33" fmla="*/ 0 h 323"/>
                    <a:gd name="T34" fmla="*/ 867 w 876"/>
                    <a:gd name="T35" fmla="*/ 77 h 323"/>
                    <a:gd name="T36" fmla="*/ 841 w 876"/>
                    <a:gd name="T37" fmla="*/ 144 h 323"/>
                    <a:gd name="T38" fmla="*/ 800 w 876"/>
                    <a:gd name="T39" fmla="*/ 199 h 323"/>
                    <a:gd name="T40" fmla="*/ 746 w 876"/>
                    <a:gd name="T41" fmla="*/ 245 h 323"/>
                    <a:gd name="T42" fmla="*/ 680 w 876"/>
                    <a:gd name="T43" fmla="*/ 279 h 323"/>
                    <a:gd name="T44" fmla="*/ 606 w 876"/>
                    <a:gd name="T45" fmla="*/ 304 h 323"/>
                    <a:gd name="T46" fmla="*/ 524 w 876"/>
                    <a:gd name="T47" fmla="*/ 318 h 323"/>
                    <a:gd name="T48" fmla="*/ 438 w 876"/>
                    <a:gd name="T49" fmla="*/ 323 h 323"/>
                    <a:gd name="T50" fmla="*/ 351 w 876"/>
                    <a:gd name="T51" fmla="*/ 318 h 323"/>
                    <a:gd name="T52" fmla="*/ 269 w 876"/>
                    <a:gd name="T53" fmla="*/ 304 h 323"/>
                    <a:gd name="T54" fmla="*/ 195 w 876"/>
                    <a:gd name="T55" fmla="*/ 279 h 323"/>
                    <a:gd name="T56" fmla="*/ 130 w 876"/>
                    <a:gd name="T57" fmla="*/ 245 h 323"/>
                    <a:gd name="T58" fmla="*/ 76 w 876"/>
                    <a:gd name="T59" fmla="*/ 199 h 323"/>
                    <a:gd name="T60" fmla="*/ 35 w 876"/>
                    <a:gd name="T61" fmla="*/ 144 h 323"/>
                    <a:gd name="T62" fmla="*/ 9 w 876"/>
                    <a:gd name="T63" fmla="*/ 77 h 323"/>
                    <a:gd name="T64" fmla="*/ 0 w 876"/>
                    <a:gd name="T65" fmla="*/ 0 h 3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6" h="323">
                      <a:moveTo>
                        <a:pt x="290" y="0"/>
                      </a:moveTo>
                      <a:lnTo>
                        <a:pt x="291" y="26"/>
                      </a:lnTo>
                      <a:lnTo>
                        <a:pt x="293" y="51"/>
                      </a:lnTo>
                      <a:lnTo>
                        <a:pt x="296" y="73"/>
                      </a:lnTo>
                      <a:lnTo>
                        <a:pt x="302" y="95"/>
                      </a:lnTo>
                      <a:lnTo>
                        <a:pt x="308" y="115"/>
                      </a:lnTo>
                      <a:lnTo>
                        <a:pt x="316" y="133"/>
                      </a:lnTo>
                      <a:lnTo>
                        <a:pt x="325" y="149"/>
                      </a:lnTo>
                      <a:lnTo>
                        <a:pt x="335" y="164"/>
                      </a:lnTo>
                      <a:lnTo>
                        <a:pt x="345" y="178"/>
                      </a:lnTo>
                      <a:lnTo>
                        <a:pt x="357" y="189"/>
                      </a:lnTo>
                      <a:lnTo>
                        <a:pt x="369" y="198"/>
                      </a:lnTo>
                      <a:lnTo>
                        <a:pt x="382" y="206"/>
                      </a:lnTo>
                      <a:lnTo>
                        <a:pt x="395" y="213"/>
                      </a:lnTo>
                      <a:lnTo>
                        <a:pt x="409" y="217"/>
                      </a:lnTo>
                      <a:lnTo>
                        <a:pt x="423" y="220"/>
                      </a:lnTo>
                      <a:lnTo>
                        <a:pt x="438" y="221"/>
                      </a:lnTo>
                      <a:lnTo>
                        <a:pt x="452" y="220"/>
                      </a:lnTo>
                      <a:lnTo>
                        <a:pt x="467" y="217"/>
                      </a:lnTo>
                      <a:lnTo>
                        <a:pt x="481" y="213"/>
                      </a:lnTo>
                      <a:lnTo>
                        <a:pt x="495" y="206"/>
                      </a:lnTo>
                      <a:lnTo>
                        <a:pt x="507" y="198"/>
                      </a:lnTo>
                      <a:lnTo>
                        <a:pt x="520" y="189"/>
                      </a:lnTo>
                      <a:lnTo>
                        <a:pt x="531" y="178"/>
                      </a:lnTo>
                      <a:lnTo>
                        <a:pt x="541" y="164"/>
                      </a:lnTo>
                      <a:lnTo>
                        <a:pt x="550" y="149"/>
                      </a:lnTo>
                      <a:lnTo>
                        <a:pt x="560" y="133"/>
                      </a:lnTo>
                      <a:lnTo>
                        <a:pt x="566" y="115"/>
                      </a:lnTo>
                      <a:lnTo>
                        <a:pt x="573" y="95"/>
                      </a:lnTo>
                      <a:lnTo>
                        <a:pt x="578" y="73"/>
                      </a:lnTo>
                      <a:lnTo>
                        <a:pt x="581" y="51"/>
                      </a:lnTo>
                      <a:lnTo>
                        <a:pt x="584" y="26"/>
                      </a:lnTo>
                      <a:lnTo>
                        <a:pt x="585" y="0"/>
                      </a:lnTo>
                      <a:lnTo>
                        <a:pt x="876" y="0"/>
                      </a:lnTo>
                      <a:lnTo>
                        <a:pt x="874" y="39"/>
                      </a:lnTo>
                      <a:lnTo>
                        <a:pt x="867" y="77"/>
                      </a:lnTo>
                      <a:lnTo>
                        <a:pt x="856" y="112"/>
                      </a:lnTo>
                      <a:lnTo>
                        <a:pt x="841" y="144"/>
                      </a:lnTo>
                      <a:lnTo>
                        <a:pt x="823" y="173"/>
                      </a:lnTo>
                      <a:lnTo>
                        <a:pt x="800" y="199"/>
                      </a:lnTo>
                      <a:lnTo>
                        <a:pt x="775" y="223"/>
                      </a:lnTo>
                      <a:lnTo>
                        <a:pt x="746" y="245"/>
                      </a:lnTo>
                      <a:lnTo>
                        <a:pt x="715" y="263"/>
                      </a:lnTo>
                      <a:lnTo>
                        <a:pt x="680" y="279"/>
                      </a:lnTo>
                      <a:lnTo>
                        <a:pt x="644" y="292"/>
                      </a:lnTo>
                      <a:lnTo>
                        <a:pt x="606" y="304"/>
                      </a:lnTo>
                      <a:lnTo>
                        <a:pt x="566" y="312"/>
                      </a:lnTo>
                      <a:lnTo>
                        <a:pt x="524" y="318"/>
                      </a:lnTo>
                      <a:lnTo>
                        <a:pt x="482" y="322"/>
                      </a:lnTo>
                      <a:lnTo>
                        <a:pt x="438" y="323"/>
                      </a:lnTo>
                      <a:lnTo>
                        <a:pt x="393" y="322"/>
                      </a:lnTo>
                      <a:lnTo>
                        <a:pt x="351" y="318"/>
                      </a:lnTo>
                      <a:lnTo>
                        <a:pt x="309" y="312"/>
                      </a:lnTo>
                      <a:lnTo>
                        <a:pt x="269" y="304"/>
                      </a:lnTo>
                      <a:lnTo>
                        <a:pt x="231" y="292"/>
                      </a:lnTo>
                      <a:lnTo>
                        <a:pt x="195" y="279"/>
                      </a:lnTo>
                      <a:lnTo>
                        <a:pt x="161" y="263"/>
                      </a:lnTo>
                      <a:lnTo>
                        <a:pt x="130" y="245"/>
                      </a:lnTo>
                      <a:lnTo>
                        <a:pt x="101" y="223"/>
                      </a:lnTo>
                      <a:lnTo>
                        <a:pt x="76" y="199"/>
                      </a:lnTo>
                      <a:lnTo>
                        <a:pt x="54" y="173"/>
                      </a:lnTo>
                      <a:lnTo>
                        <a:pt x="35" y="144"/>
                      </a:lnTo>
                      <a:lnTo>
                        <a:pt x="21" y="112"/>
                      </a:lnTo>
                      <a:lnTo>
                        <a:pt x="9" y="77"/>
                      </a:lnTo>
                      <a:lnTo>
                        <a:pt x="2" y="39"/>
                      </a:lnTo>
                      <a:lnTo>
                        <a:pt x="0" y="0"/>
                      </a:lnTo>
                      <a:lnTo>
                        <a:pt x="290" y="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4" name="Freeform 1082"/>
                <p:cNvSpPr>
                  <a:spLocks/>
                </p:cNvSpPr>
                <p:nvPr/>
              </p:nvSpPr>
              <p:spPr bwMode="auto">
                <a:xfrm>
                  <a:off x="3433" y="4175"/>
                  <a:ext cx="125" cy="40"/>
                </a:xfrm>
                <a:custGeom>
                  <a:avLst/>
                  <a:gdLst>
                    <a:gd name="T0" fmla="*/ 289 w 874"/>
                    <a:gd name="T1" fmla="*/ 26 h 323"/>
                    <a:gd name="T2" fmla="*/ 295 w 874"/>
                    <a:gd name="T3" fmla="*/ 73 h 323"/>
                    <a:gd name="T4" fmla="*/ 306 w 874"/>
                    <a:gd name="T5" fmla="*/ 115 h 323"/>
                    <a:gd name="T6" fmla="*/ 323 w 874"/>
                    <a:gd name="T7" fmla="*/ 149 h 323"/>
                    <a:gd name="T8" fmla="*/ 344 w 874"/>
                    <a:gd name="T9" fmla="*/ 178 h 323"/>
                    <a:gd name="T10" fmla="*/ 368 w 874"/>
                    <a:gd name="T11" fmla="*/ 198 h 323"/>
                    <a:gd name="T12" fmla="*/ 394 w 874"/>
                    <a:gd name="T13" fmla="*/ 213 h 323"/>
                    <a:gd name="T14" fmla="*/ 422 w 874"/>
                    <a:gd name="T15" fmla="*/ 220 h 323"/>
                    <a:gd name="T16" fmla="*/ 452 w 874"/>
                    <a:gd name="T17" fmla="*/ 220 h 323"/>
                    <a:gd name="T18" fmla="*/ 479 w 874"/>
                    <a:gd name="T19" fmla="*/ 213 h 323"/>
                    <a:gd name="T20" fmla="*/ 505 w 874"/>
                    <a:gd name="T21" fmla="*/ 198 h 323"/>
                    <a:gd name="T22" fmla="*/ 529 w 874"/>
                    <a:gd name="T23" fmla="*/ 178 h 323"/>
                    <a:gd name="T24" fmla="*/ 549 w 874"/>
                    <a:gd name="T25" fmla="*/ 149 h 323"/>
                    <a:gd name="T26" fmla="*/ 565 w 874"/>
                    <a:gd name="T27" fmla="*/ 115 h 323"/>
                    <a:gd name="T28" fmla="*/ 576 w 874"/>
                    <a:gd name="T29" fmla="*/ 73 h 323"/>
                    <a:gd name="T30" fmla="*/ 582 w 874"/>
                    <a:gd name="T31" fmla="*/ 26 h 323"/>
                    <a:gd name="T32" fmla="*/ 874 w 874"/>
                    <a:gd name="T33" fmla="*/ 0 h 323"/>
                    <a:gd name="T34" fmla="*/ 864 w 874"/>
                    <a:gd name="T35" fmla="*/ 77 h 323"/>
                    <a:gd name="T36" fmla="*/ 838 w 874"/>
                    <a:gd name="T37" fmla="*/ 144 h 323"/>
                    <a:gd name="T38" fmla="*/ 797 w 874"/>
                    <a:gd name="T39" fmla="*/ 199 h 323"/>
                    <a:gd name="T40" fmla="*/ 744 w 874"/>
                    <a:gd name="T41" fmla="*/ 245 h 323"/>
                    <a:gd name="T42" fmla="*/ 679 w 874"/>
                    <a:gd name="T43" fmla="*/ 279 h 323"/>
                    <a:gd name="T44" fmla="*/ 605 w 874"/>
                    <a:gd name="T45" fmla="*/ 304 h 323"/>
                    <a:gd name="T46" fmla="*/ 524 w 874"/>
                    <a:gd name="T47" fmla="*/ 318 h 323"/>
                    <a:gd name="T48" fmla="*/ 437 w 874"/>
                    <a:gd name="T49" fmla="*/ 323 h 323"/>
                    <a:gd name="T50" fmla="*/ 349 w 874"/>
                    <a:gd name="T51" fmla="*/ 318 h 323"/>
                    <a:gd name="T52" fmla="*/ 268 w 874"/>
                    <a:gd name="T53" fmla="*/ 304 h 323"/>
                    <a:gd name="T54" fmla="*/ 194 w 874"/>
                    <a:gd name="T55" fmla="*/ 279 h 323"/>
                    <a:gd name="T56" fmla="*/ 129 w 874"/>
                    <a:gd name="T57" fmla="*/ 245 h 323"/>
                    <a:gd name="T58" fmla="*/ 75 w 874"/>
                    <a:gd name="T59" fmla="*/ 199 h 323"/>
                    <a:gd name="T60" fmla="*/ 35 w 874"/>
                    <a:gd name="T61" fmla="*/ 144 h 323"/>
                    <a:gd name="T62" fmla="*/ 9 w 874"/>
                    <a:gd name="T63" fmla="*/ 77 h 323"/>
                    <a:gd name="T64" fmla="*/ 0 w 874"/>
                    <a:gd name="T65" fmla="*/ 0 h 3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4" h="323">
                      <a:moveTo>
                        <a:pt x="288" y="0"/>
                      </a:moveTo>
                      <a:lnTo>
                        <a:pt x="289" y="26"/>
                      </a:lnTo>
                      <a:lnTo>
                        <a:pt x="291" y="51"/>
                      </a:lnTo>
                      <a:lnTo>
                        <a:pt x="295" y="73"/>
                      </a:lnTo>
                      <a:lnTo>
                        <a:pt x="300" y="95"/>
                      </a:lnTo>
                      <a:lnTo>
                        <a:pt x="306" y="115"/>
                      </a:lnTo>
                      <a:lnTo>
                        <a:pt x="314" y="133"/>
                      </a:lnTo>
                      <a:lnTo>
                        <a:pt x="323" y="149"/>
                      </a:lnTo>
                      <a:lnTo>
                        <a:pt x="333" y="164"/>
                      </a:lnTo>
                      <a:lnTo>
                        <a:pt x="344" y="178"/>
                      </a:lnTo>
                      <a:lnTo>
                        <a:pt x="355" y="189"/>
                      </a:lnTo>
                      <a:lnTo>
                        <a:pt x="368" y="198"/>
                      </a:lnTo>
                      <a:lnTo>
                        <a:pt x="380" y="206"/>
                      </a:lnTo>
                      <a:lnTo>
                        <a:pt x="394" y="213"/>
                      </a:lnTo>
                      <a:lnTo>
                        <a:pt x="409" y="217"/>
                      </a:lnTo>
                      <a:lnTo>
                        <a:pt x="422" y="220"/>
                      </a:lnTo>
                      <a:lnTo>
                        <a:pt x="437" y="221"/>
                      </a:lnTo>
                      <a:lnTo>
                        <a:pt x="452" y="220"/>
                      </a:lnTo>
                      <a:lnTo>
                        <a:pt x="466" y="217"/>
                      </a:lnTo>
                      <a:lnTo>
                        <a:pt x="479" y="213"/>
                      </a:lnTo>
                      <a:lnTo>
                        <a:pt x="493" y="206"/>
                      </a:lnTo>
                      <a:lnTo>
                        <a:pt x="505" y="198"/>
                      </a:lnTo>
                      <a:lnTo>
                        <a:pt x="518" y="189"/>
                      </a:lnTo>
                      <a:lnTo>
                        <a:pt x="529" y="178"/>
                      </a:lnTo>
                      <a:lnTo>
                        <a:pt x="540" y="164"/>
                      </a:lnTo>
                      <a:lnTo>
                        <a:pt x="549" y="149"/>
                      </a:lnTo>
                      <a:lnTo>
                        <a:pt x="558" y="133"/>
                      </a:lnTo>
                      <a:lnTo>
                        <a:pt x="565" y="115"/>
                      </a:lnTo>
                      <a:lnTo>
                        <a:pt x="572" y="95"/>
                      </a:lnTo>
                      <a:lnTo>
                        <a:pt x="576" y="73"/>
                      </a:lnTo>
                      <a:lnTo>
                        <a:pt x="580" y="51"/>
                      </a:lnTo>
                      <a:lnTo>
                        <a:pt x="582" y="26"/>
                      </a:lnTo>
                      <a:lnTo>
                        <a:pt x="583" y="0"/>
                      </a:lnTo>
                      <a:lnTo>
                        <a:pt x="874" y="0"/>
                      </a:lnTo>
                      <a:lnTo>
                        <a:pt x="871" y="39"/>
                      </a:lnTo>
                      <a:lnTo>
                        <a:pt x="864" y="77"/>
                      </a:lnTo>
                      <a:lnTo>
                        <a:pt x="853" y="112"/>
                      </a:lnTo>
                      <a:lnTo>
                        <a:pt x="838" y="144"/>
                      </a:lnTo>
                      <a:lnTo>
                        <a:pt x="820" y="173"/>
                      </a:lnTo>
                      <a:lnTo>
                        <a:pt x="797" y="199"/>
                      </a:lnTo>
                      <a:lnTo>
                        <a:pt x="772" y="223"/>
                      </a:lnTo>
                      <a:lnTo>
                        <a:pt x="744" y="245"/>
                      </a:lnTo>
                      <a:lnTo>
                        <a:pt x="712" y="263"/>
                      </a:lnTo>
                      <a:lnTo>
                        <a:pt x="679" y="279"/>
                      </a:lnTo>
                      <a:lnTo>
                        <a:pt x="642" y="292"/>
                      </a:lnTo>
                      <a:lnTo>
                        <a:pt x="605" y="304"/>
                      </a:lnTo>
                      <a:lnTo>
                        <a:pt x="565" y="312"/>
                      </a:lnTo>
                      <a:lnTo>
                        <a:pt x="524" y="318"/>
                      </a:lnTo>
                      <a:lnTo>
                        <a:pt x="480" y="322"/>
                      </a:lnTo>
                      <a:lnTo>
                        <a:pt x="437" y="323"/>
                      </a:lnTo>
                      <a:lnTo>
                        <a:pt x="393" y="322"/>
                      </a:lnTo>
                      <a:lnTo>
                        <a:pt x="349" y="318"/>
                      </a:lnTo>
                      <a:lnTo>
                        <a:pt x="308" y="312"/>
                      </a:lnTo>
                      <a:lnTo>
                        <a:pt x="268" y="304"/>
                      </a:lnTo>
                      <a:lnTo>
                        <a:pt x="230" y="292"/>
                      </a:lnTo>
                      <a:lnTo>
                        <a:pt x="194" y="279"/>
                      </a:lnTo>
                      <a:lnTo>
                        <a:pt x="160" y="263"/>
                      </a:lnTo>
                      <a:lnTo>
                        <a:pt x="129" y="245"/>
                      </a:lnTo>
                      <a:lnTo>
                        <a:pt x="101" y="223"/>
                      </a:lnTo>
                      <a:lnTo>
                        <a:pt x="75" y="199"/>
                      </a:lnTo>
                      <a:lnTo>
                        <a:pt x="53" y="173"/>
                      </a:lnTo>
                      <a:lnTo>
                        <a:pt x="35" y="144"/>
                      </a:lnTo>
                      <a:lnTo>
                        <a:pt x="20" y="112"/>
                      </a:lnTo>
                      <a:lnTo>
                        <a:pt x="9" y="77"/>
                      </a:lnTo>
                      <a:lnTo>
                        <a:pt x="2" y="39"/>
                      </a:lnTo>
                      <a:lnTo>
                        <a:pt x="0" y="0"/>
                      </a:lnTo>
                      <a:lnTo>
                        <a:pt x="288" y="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5" name="Freeform 1083"/>
                <p:cNvSpPr>
                  <a:spLocks/>
                </p:cNvSpPr>
                <p:nvPr/>
              </p:nvSpPr>
              <p:spPr bwMode="auto">
                <a:xfrm>
                  <a:off x="2888" y="4137"/>
                  <a:ext cx="168" cy="76"/>
                </a:xfrm>
                <a:custGeom>
                  <a:avLst/>
                  <a:gdLst>
                    <a:gd name="T0" fmla="*/ 0 w 1174"/>
                    <a:gd name="T1" fmla="*/ 0 h 609"/>
                    <a:gd name="T2" fmla="*/ 614 w 1174"/>
                    <a:gd name="T3" fmla="*/ 0 h 609"/>
                    <a:gd name="T4" fmla="*/ 614 w 1174"/>
                    <a:gd name="T5" fmla="*/ 97 h 609"/>
                    <a:gd name="T6" fmla="*/ 469 w 1174"/>
                    <a:gd name="T7" fmla="*/ 97 h 609"/>
                    <a:gd name="T8" fmla="*/ 669 w 1174"/>
                    <a:gd name="T9" fmla="*/ 461 h 609"/>
                    <a:gd name="T10" fmla="*/ 869 w 1174"/>
                    <a:gd name="T11" fmla="*/ 97 h 609"/>
                    <a:gd name="T12" fmla="*/ 750 w 1174"/>
                    <a:gd name="T13" fmla="*/ 97 h 609"/>
                    <a:gd name="T14" fmla="*/ 750 w 1174"/>
                    <a:gd name="T15" fmla="*/ 0 h 609"/>
                    <a:gd name="T16" fmla="*/ 1173 w 1174"/>
                    <a:gd name="T17" fmla="*/ 0 h 609"/>
                    <a:gd name="T18" fmla="*/ 1174 w 1174"/>
                    <a:gd name="T19" fmla="*/ 97 h 609"/>
                    <a:gd name="T20" fmla="*/ 1032 w 1174"/>
                    <a:gd name="T21" fmla="*/ 97 h 609"/>
                    <a:gd name="T22" fmla="*/ 753 w 1174"/>
                    <a:gd name="T23" fmla="*/ 609 h 609"/>
                    <a:gd name="T24" fmla="*/ 422 w 1174"/>
                    <a:gd name="T25" fmla="*/ 609 h 609"/>
                    <a:gd name="T26" fmla="*/ 140 w 1174"/>
                    <a:gd name="T27" fmla="*/ 97 h 609"/>
                    <a:gd name="T28" fmla="*/ 0 w 1174"/>
                    <a:gd name="T29" fmla="*/ 97 h 609"/>
                    <a:gd name="T30" fmla="*/ 0 w 1174"/>
                    <a:gd name="T3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74" h="609">
                      <a:moveTo>
                        <a:pt x="0" y="0"/>
                      </a:moveTo>
                      <a:lnTo>
                        <a:pt x="614" y="0"/>
                      </a:lnTo>
                      <a:lnTo>
                        <a:pt x="614" y="97"/>
                      </a:lnTo>
                      <a:lnTo>
                        <a:pt x="469" y="97"/>
                      </a:lnTo>
                      <a:lnTo>
                        <a:pt x="669" y="461"/>
                      </a:lnTo>
                      <a:lnTo>
                        <a:pt x="869" y="97"/>
                      </a:lnTo>
                      <a:lnTo>
                        <a:pt x="750" y="97"/>
                      </a:lnTo>
                      <a:lnTo>
                        <a:pt x="750" y="0"/>
                      </a:lnTo>
                      <a:lnTo>
                        <a:pt x="1173" y="0"/>
                      </a:lnTo>
                      <a:lnTo>
                        <a:pt x="1174" y="97"/>
                      </a:lnTo>
                      <a:lnTo>
                        <a:pt x="1032" y="97"/>
                      </a:lnTo>
                      <a:lnTo>
                        <a:pt x="753" y="609"/>
                      </a:lnTo>
                      <a:lnTo>
                        <a:pt x="422" y="609"/>
                      </a:lnTo>
                      <a:lnTo>
                        <a:pt x="140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6" name="Freeform 1084"/>
                <p:cNvSpPr>
                  <a:spLocks/>
                </p:cNvSpPr>
                <p:nvPr/>
              </p:nvSpPr>
              <p:spPr bwMode="auto">
                <a:xfrm>
                  <a:off x="3275" y="4137"/>
                  <a:ext cx="168" cy="76"/>
                </a:xfrm>
                <a:custGeom>
                  <a:avLst/>
                  <a:gdLst>
                    <a:gd name="T0" fmla="*/ 0 w 1173"/>
                    <a:gd name="T1" fmla="*/ 0 h 609"/>
                    <a:gd name="T2" fmla="*/ 614 w 1173"/>
                    <a:gd name="T3" fmla="*/ 0 h 609"/>
                    <a:gd name="T4" fmla="*/ 614 w 1173"/>
                    <a:gd name="T5" fmla="*/ 97 h 609"/>
                    <a:gd name="T6" fmla="*/ 469 w 1173"/>
                    <a:gd name="T7" fmla="*/ 97 h 609"/>
                    <a:gd name="T8" fmla="*/ 669 w 1173"/>
                    <a:gd name="T9" fmla="*/ 461 h 609"/>
                    <a:gd name="T10" fmla="*/ 869 w 1173"/>
                    <a:gd name="T11" fmla="*/ 97 h 609"/>
                    <a:gd name="T12" fmla="*/ 750 w 1173"/>
                    <a:gd name="T13" fmla="*/ 97 h 609"/>
                    <a:gd name="T14" fmla="*/ 750 w 1173"/>
                    <a:gd name="T15" fmla="*/ 0 h 609"/>
                    <a:gd name="T16" fmla="*/ 1172 w 1173"/>
                    <a:gd name="T17" fmla="*/ 0 h 609"/>
                    <a:gd name="T18" fmla="*/ 1173 w 1173"/>
                    <a:gd name="T19" fmla="*/ 97 h 609"/>
                    <a:gd name="T20" fmla="*/ 1033 w 1173"/>
                    <a:gd name="T21" fmla="*/ 97 h 609"/>
                    <a:gd name="T22" fmla="*/ 753 w 1173"/>
                    <a:gd name="T23" fmla="*/ 609 h 609"/>
                    <a:gd name="T24" fmla="*/ 421 w 1173"/>
                    <a:gd name="T25" fmla="*/ 609 h 609"/>
                    <a:gd name="T26" fmla="*/ 140 w 1173"/>
                    <a:gd name="T27" fmla="*/ 97 h 609"/>
                    <a:gd name="T28" fmla="*/ 0 w 1173"/>
                    <a:gd name="T29" fmla="*/ 97 h 609"/>
                    <a:gd name="T30" fmla="*/ 0 w 1173"/>
                    <a:gd name="T3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73" h="609">
                      <a:moveTo>
                        <a:pt x="0" y="0"/>
                      </a:moveTo>
                      <a:lnTo>
                        <a:pt x="614" y="0"/>
                      </a:lnTo>
                      <a:lnTo>
                        <a:pt x="614" y="97"/>
                      </a:lnTo>
                      <a:lnTo>
                        <a:pt x="469" y="97"/>
                      </a:lnTo>
                      <a:lnTo>
                        <a:pt x="669" y="461"/>
                      </a:lnTo>
                      <a:lnTo>
                        <a:pt x="869" y="97"/>
                      </a:lnTo>
                      <a:lnTo>
                        <a:pt x="750" y="97"/>
                      </a:lnTo>
                      <a:lnTo>
                        <a:pt x="750" y="0"/>
                      </a:lnTo>
                      <a:lnTo>
                        <a:pt x="1172" y="0"/>
                      </a:lnTo>
                      <a:lnTo>
                        <a:pt x="1173" y="97"/>
                      </a:lnTo>
                      <a:lnTo>
                        <a:pt x="1033" y="97"/>
                      </a:lnTo>
                      <a:lnTo>
                        <a:pt x="753" y="609"/>
                      </a:lnTo>
                      <a:lnTo>
                        <a:pt x="421" y="609"/>
                      </a:lnTo>
                      <a:lnTo>
                        <a:pt x="140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7" name="Freeform 1085"/>
                <p:cNvSpPr>
                  <a:spLocks/>
                </p:cNvSpPr>
                <p:nvPr/>
              </p:nvSpPr>
              <p:spPr bwMode="auto">
                <a:xfrm>
                  <a:off x="3176" y="4137"/>
                  <a:ext cx="121" cy="76"/>
                </a:xfrm>
                <a:custGeom>
                  <a:avLst/>
                  <a:gdLst>
                    <a:gd name="T0" fmla="*/ 0 w 850"/>
                    <a:gd name="T1" fmla="*/ 0 h 609"/>
                    <a:gd name="T2" fmla="*/ 569 w 850"/>
                    <a:gd name="T3" fmla="*/ 0 h 609"/>
                    <a:gd name="T4" fmla="*/ 569 w 850"/>
                    <a:gd name="T5" fmla="*/ 97 h 609"/>
                    <a:gd name="T6" fmla="*/ 428 w 850"/>
                    <a:gd name="T7" fmla="*/ 97 h 609"/>
                    <a:gd name="T8" fmla="*/ 428 w 850"/>
                    <a:gd name="T9" fmla="*/ 509 h 609"/>
                    <a:gd name="T10" fmla="*/ 570 w 850"/>
                    <a:gd name="T11" fmla="*/ 509 h 609"/>
                    <a:gd name="T12" fmla="*/ 574 w 850"/>
                    <a:gd name="T13" fmla="*/ 509 h 609"/>
                    <a:gd name="T14" fmla="*/ 584 w 850"/>
                    <a:gd name="T15" fmla="*/ 509 h 609"/>
                    <a:gd name="T16" fmla="*/ 598 w 850"/>
                    <a:gd name="T17" fmla="*/ 508 h 609"/>
                    <a:gd name="T18" fmla="*/ 615 w 850"/>
                    <a:gd name="T19" fmla="*/ 505 h 609"/>
                    <a:gd name="T20" fmla="*/ 633 w 850"/>
                    <a:gd name="T21" fmla="*/ 499 h 609"/>
                    <a:gd name="T22" fmla="*/ 655 w 850"/>
                    <a:gd name="T23" fmla="*/ 489 h 609"/>
                    <a:gd name="T24" fmla="*/ 677 w 850"/>
                    <a:gd name="T25" fmla="*/ 475 h 609"/>
                    <a:gd name="T26" fmla="*/ 698 w 850"/>
                    <a:gd name="T27" fmla="*/ 456 h 609"/>
                    <a:gd name="T28" fmla="*/ 717 w 850"/>
                    <a:gd name="T29" fmla="*/ 434 h 609"/>
                    <a:gd name="T30" fmla="*/ 731 w 850"/>
                    <a:gd name="T31" fmla="*/ 412 h 609"/>
                    <a:gd name="T32" fmla="*/ 741 w 850"/>
                    <a:gd name="T33" fmla="*/ 389 h 609"/>
                    <a:gd name="T34" fmla="*/ 747 w 850"/>
                    <a:gd name="T35" fmla="*/ 368 h 609"/>
                    <a:gd name="T36" fmla="*/ 751 w 850"/>
                    <a:gd name="T37" fmla="*/ 351 h 609"/>
                    <a:gd name="T38" fmla="*/ 753 w 850"/>
                    <a:gd name="T39" fmla="*/ 337 h 609"/>
                    <a:gd name="T40" fmla="*/ 753 w 850"/>
                    <a:gd name="T41" fmla="*/ 328 h 609"/>
                    <a:gd name="T42" fmla="*/ 753 w 850"/>
                    <a:gd name="T43" fmla="*/ 324 h 609"/>
                    <a:gd name="T44" fmla="*/ 850 w 850"/>
                    <a:gd name="T45" fmla="*/ 324 h 609"/>
                    <a:gd name="T46" fmla="*/ 850 w 850"/>
                    <a:gd name="T47" fmla="*/ 609 h 609"/>
                    <a:gd name="T48" fmla="*/ 0 w 850"/>
                    <a:gd name="T49" fmla="*/ 609 h 609"/>
                    <a:gd name="T50" fmla="*/ 0 w 850"/>
                    <a:gd name="T51" fmla="*/ 509 h 609"/>
                    <a:gd name="T52" fmla="*/ 141 w 850"/>
                    <a:gd name="T53" fmla="*/ 509 h 609"/>
                    <a:gd name="T54" fmla="*/ 141 w 850"/>
                    <a:gd name="T55" fmla="*/ 97 h 609"/>
                    <a:gd name="T56" fmla="*/ 0 w 850"/>
                    <a:gd name="T57" fmla="*/ 97 h 609"/>
                    <a:gd name="T58" fmla="*/ 0 w 850"/>
                    <a:gd name="T59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850" h="609">
                      <a:moveTo>
                        <a:pt x="0" y="0"/>
                      </a:moveTo>
                      <a:lnTo>
                        <a:pt x="569" y="0"/>
                      </a:lnTo>
                      <a:lnTo>
                        <a:pt x="569" y="97"/>
                      </a:lnTo>
                      <a:lnTo>
                        <a:pt x="428" y="97"/>
                      </a:lnTo>
                      <a:lnTo>
                        <a:pt x="428" y="509"/>
                      </a:lnTo>
                      <a:lnTo>
                        <a:pt x="570" y="509"/>
                      </a:lnTo>
                      <a:lnTo>
                        <a:pt x="574" y="509"/>
                      </a:lnTo>
                      <a:lnTo>
                        <a:pt x="584" y="509"/>
                      </a:lnTo>
                      <a:lnTo>
                        <a:pt x="598" y="508"/>
                      </a:lnTo>
                      <a:lnTo>
                        <a:pt x="615" y="505"/>
                      </a:lnTo>
                      <a:lnTo>
                        <a:pt x="633" y="499"/>
                      </a:lnTo>
                      <a:lnTo>
                        <a:pt x="655" y="489"/>
                      </a:lnTo>
                      <a:lnTo>
                        <a:pt x="677" y="475"/>
                      </a:lnTo>
                      <a:lnTo>
                        <a:pt x="698" y="456"/>
                      </a:lnTo>
                      <a:lnTo>
                        <a:pt x="717" y="434"/>
                      </a:lnTo>
                      <a:lnTo>
                        <a:pt x="731" y="412"/>
                      </a:lnTo>
                      <a:lnTo>
                        <a:pt x="741" y="389"/>
                      </a:lnTo>
                      <a:lnTo>
                        <a:pt x="747" y="368"/>
                      </a:lnTo>
                      <a:lnTo>
                        <a:pt x="751" y="351"/>
                      </a:lnTo>
                      <a:lnTo>
                        <a:pt x="753" y="337"/>
                      </a:lnTo>
                      <a:lnTo>
                        <a:pt x="753" y="328"/>
                      </a:lnTo>
                      <a:lnTo>
                        <a:pt x="753" y="324"/>
                      </a:lnTo>
                      <a:lnTo>
                        <a:pt x="850" y="324"/>
                      </a:lnTo>
                      <a:lnTo>
                        <a:pt x="850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1" y="509"/>
                      </a:lnTo>
                      <a:lnTo>
                        <a:pt x="141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</p:grpSp>
        </p:grpSp>
        <p:grpSp>
          <p:nvGrpSpPr>
            <p:cNvPr id="5" name="Group 1086"/>
            <p:cNvGrpSpPr>
              <a:grpSpLocks/>
            </p:cNvGrpSpPr>
            <p:nvPr/>
          </p:nvGrpSpPr>
          <p:grpSpPr bwMode="auto">
            <a:xfrm>
              <a:off x="847" y="725"/>
              <a:ext cx="2610" cy="150"/>
              <a:chOff x="2888" y="4135"/>
              <a:chExt cx="1436" cy="80"/>
            </a:xfrm>
          </p:grpSpPr>
          <p:sp>
            <p:nvSpPr>
              <p:cNvPr id="9279" name="Freeform 1087"/>
              <p:cNvSpPr>
                <a:spLocks/>
              </p:cNvSpPr>
              <p:nvPr/>
            </p:nvSpPr>
            <p:spPr bwMode="auto">
              <a:xfrm>
                <a:off x="4205" y="4177"/>
                <a:ext cx="47" cy="13"/>
              </a:xfrm>
              <a:custGeom>
                <a:avLst/>
                <a:gdLst>
                  <a:gd name="T0" fmla="*/ 2 w 329"/>
                  <a:gd name="T1" fmla="*/ 0 h 98"/>
                  <a:gd name="T2" fmla="*/ 329 w 329"/>
                  <a:gd name="T3" fmla="*/ 0 h 98"/>
                  <a:gd name="T4" fmla="*/ 326 w 329"/>
                  <a:gd name="T5" fmla="*/ 98 h 98"/>
                  <a:gd name="T6" fmla="*/ 0 w 329"/>
                  <a:gd name="T7" fmla="*/ 98 h 98"/>
                  <a:gd name="T8" fmla="*/ 2 w 329"/>
                  <a:gd name="T9" fmla="*/ 0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9" h="98">
                    <a:moveTo>
                      <a:pt x="2" y="0"/>
                    </a:moveTo>
                    <a:lnTo>
                      <a:pt x="329" y="0"/>
                    </a:lnTo>
                    <a:lnTo>
                      <a:pt x="326" y="98"/>
                    </a:lnTo>
                    <a:lnTo>
                      <a:pt x="0" y="98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33CC">
                  <a:alpha val="50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>
                <a:scene3d>
                  <a:camera prst="orthographicFront"/>
                  <a:lightRig rig="threePt" dir="t"/>
                </a:scene3d>
                <a:sp3d/>
              </a:bodyPr>
              <a:lstStyle/>
              <a:p>
                <a:endParaRPr lang="en-US">
                  <a:effectLst/>
                </a:endParaRPr>
              </a:p>
            </p:txBody>
          </p:sp>
          <p:grpSp>
            <p:nvGrpSpPr>
              <p:cNvPr id="6" name="Group 1088"/>
              <p:cNvGrpSpPr>
                <a:grpSpLocks/>
              </p:cNvGrpSpPr>
              <p:nvPr/>
            </p:nvGrpSpPr>
            <p:grpSpPr bwMode="auto">
              <a:xfrm>
                <a:off x="2888" y="4135"/>
                <a:ext cx="1436" cy="80"/>
                <a:chOff x="2888" y="4135"/>
                <a:chExt cx="1436" cy="80"/>
              </a:xfrm>
            </p:grpSpPr>
            <p:sp>
              <p:nvSpPr>
                <p:cNvPr id="9281" name="Freeform 1089"/>
                <p:cNvSpPr>
                  <a:spLocks/>
                </p:cNvSpPr>
                <p:nvPr/>
              </p:nvSpPr>
              <p:spPr bwMode="auto">
                <a:xfrm>
                  <a:off x="3047" y="4135"/>
                  <a:ext cx="125" cy="40"/>
                </a:xfrm>
                <a:custGeom>
                  <a:avLst/>
                  <a:gdLst>
                    <a:gd name="T0" fmla="*/ 584 w 876"/>
                    <a:gd name="T1" fmla="*/ 292 h 317"/>
                    <a:gd name="T2" fmla="*/ 578 w 876"/>
                    <a:gd name="T3" fmla="*/ 245 h 317"/>
                    <a:gd name="T4" fmla="*/ 568 w 876"/>
                    <a:gd name="T5" fmla="*/ 205 h 317"/>
                    <a:gd name="T6" fmla="*/ 552 w 876"/>
                    <a:gd name="T7" fmla="*/ 171 h 317"/>
                    <a:gd name="T8" fmla="*/ 531 w 876"/>
                    <a:gd name="T9" fmla="*/ 144 h 317"/>
                    <a:gd name="T10" fmla="*/ 507 w 876"/>
                    <a:gd name="T11" fmla="*/ 123 h 317"/>
                    <a:gd name="T12" fmla="*/ 481 w 876"/>
                    <a:gd name="T13" fmla="*/ 109 h 317"/>
                    <a:gd name="T14" fmla="*/ 452 w 876"/>
                    <a:gd name="T15" fmla="*/ 102 h 317"/>
                    <a:gd name="T16" fmla="*/ 423 w 876"/>
                    <a:gd name="T17" fmla="*/ 102 h 317"/>
                    <a:gd name="T18" fmla="*/ 395 w 876"/>
                    <a:gd name="T19" fmla="*/ 109 h 317"/>
                    <a:gd name="T20" fmla="*/ 369 w 876"/>
                    <a:gd name="T21" fmla="*/ 123 h 317"/>
                    <a:gd name="T22" fmla="*/ 345 w 876"/>
                    <a:gd name="T23" fmla="*/ 144 h 317"/>
                    <a:gd name="T24" fmla="*/ 325 w 876"/>
                    <a:gd name="T25" fmla="*/ 171 h 317"/>
                    <a:gd name="T26" fmla="*/ 308 w 876"/>
                    <a:gd name="T27" fmla="*/ 205 h 317"/>
                    <a:gd name="T28" fmla="*/ 296 w 876"/>
                    <a:gd name="T29" fmla="*/ 245 h 317"/>
                    <a:gd name="T30" fmla="*/ 291 w 876"/>
                    <a:gd name="T31" fmla="*/ 292 h 317"/>
                    <a:gd name="T32" fmla="*/ 0 w 876"/>
                    <a:gd name="T33" fmla="*/ 317 h 317"/>
                    <a:gd name="T34" fmla="*/ 9 w 876"/>
                    <a:gd name="T35" fmla="*/ 242 h 317"/>
                    <a:gd name="T36" fmla="*/ 35 w 876"/>
                    <a:gd name="T37" fmla="*/ 177 h 317"/>
                    <a:gd name="T38" fmla="*/ 78 w 876"/>
                    <a:gd name="T39" fmla="*/ 123 h 317"/>
                    <a:gd name="T40" fmla="*/ 132 w 876"/>
                    <a:gd name="T41" fmla="*/ 78 h 317"/>
                    <a:gd name="T42" fmla="*/ 197 w 876"/>
                    <a:gd name="T43" fmla="*/ 44 h 317"/>
                    <a:gd name="T44" fmla="*/ 271 w 876"/>
                    <a:gd name="T45" fmla="*/ 19 h 317"/>
                    <a:gd name="T46" fmla="*/ 353 w 876"/>
                    <a:gd name="T47" fmla="*/ 5 h 317"/>
                    <a:gd name="T48" fmla="*/ 439 w 876"/>
                    <a:gd name="T49" fmla="*/ 0 h 317"/>
                    <a:gd name="T50" fmla="*/ 524 w 876"/>
                    <a:gd name="T51" fmla="*/ 5 h 317"/>
                    <a:gd name="T52" fmla="*/ 605 w 876"/>
                    <a:gd name="T53" fmla="*/ 19 h 317"/>
                    <a:gd name="T54" fmla="*/ 680 w 876"/>
                    <a:gd name="T55" fmla="*/ 44 h 317"/>
                    <a:gd name="T56" fmla="*/ 745 w 876"/>
                    <a:gd name="T57" fmla="*/ 78 h 317"/>
                    <a:gd name="T58" fmla="*/ 800 w 876"/>
                    <a:gd name="T59" fmla="*/ 123 h 317"/>
                    <a:gd name="T60" fmla="*/ 841 w 876"/>
                    <a:gd name="T61" fmla="*/ 177 h 317"/>
                    <a:gd name="T62" fmla="*/ 867 w 876"/>
                    <a:gd name="T63" fmla="*/ 242 h 317"/>
                    <a:gd name="T64" fmla="*/ 876 w 876"/>
                    <a:gd name="T65" fmla="*/ 317 h 3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6" h="317">
                      <a:moveTo>
                        <a:pt x="585" y="317"/>
                      </a:moveTo>
                      <a:lnTo>
                        <a:pt x="584" y="292"/>
                      </a:lnTo>
                      <a:lnTo>
                        <a:pt x="582" y="268"/>
                      </a:lnTo>
                      <a:lnTo>
                        <a:pt x="578" y="245"/>
                      </a:lnTo>
                      <a:lnTo>
                        <a:pt x="573" y="225"/>
                      </a:lnTo>
                      <a:lnTo>
                        <a:pt x="568" y="205"/>
                      </a:lnTo>
                      <a:lnTo>
                        <a:pt x="560" y="187"/>
                      </a:lnTo>
                      <a:lnTo>
                        <a:pt x="552" y="171"/>
                      </a:lnTo>
                      <a:lnTo>
                        <a:pt x="541" y="157"/>
                      </a:lnTo>
                      <a:lnTo>
                        <a:pt x="531" y="144"/>
                      </a:lnTo>
                      <a:lnTo>
                        <a:pt x="520" y="133"/>
                      </a:lnTo>
                      <a:lnTo>
                        <a:pt x="507" y="123"/>
                      </a:lnTo>
                      <a:lnTo>
                        <a:pt x="495" y="116"/>
                      </a:lnTo>
                      <a:lnTo>
                        <a:pt x="481" y="109"/>
                      </a:lnTo>
                      <a:lnTo>
                        <a:pt x="467" y="104"/>
                      </a:lnTo>
                      <a:lnTo>
                        <a:pt x="452" y="102"/>
                      </a:lnTo>
                      <a:lnTo>
                        <a:pt x="438" y="101"/>
                      </a:lnTo>
                      <a:lnTo>
                        <a:pt x="423" y="102"/>
                      </a:lnTo>
                      <a:lnTo>
                        <a:pt x="409" y="104"/>
                      </a:lnTo>
                      <a:lnTo>
                        <a:pt x="395" y="109"/>
                      </a:lnTo>
                      <a:lnTo>
                        <a:pt x="382" y="116"/>
                      </a:lnTo>
                      <a:lnTo>
                        <a:pt x="369" y="123"/>
                      </a:lnTo>
                      <a:lnTo>
                        <a:pt x="357" y="133"/>
                      </a:lnTo>
                      <a:lnTo>
                        <a:pt x="345" y="144"/>
                      </a:lnTo>
                      <a:lnTo>
                        <a:pt x="335" y="157"/>
                      </a:lnTo>
                      <a:lnTo>
                        <a:pt x="325" y="171"/>
                      </a:lnTo>
                      <a:lnTo>
                        <a:pt x="316" y="187"/>
                      </a:lnTo>
                      <a:lnTo>
                        <a:pt x="308" y="205"/>
                      </a:lnTo>
                      <a:lnTo>
                        <a:pt x="302" y="225"/>
                      </a:lnTo>
                      <a:lnTo>
                        <a:pt x="296" y="245"/>
                      </a:lnTo>
                      <a:lnTo>
                        <a:pt x="293" y="268"/>
                      </a:lnTo>
                      <a:lnTo>
                        <a:pt x="291" y="292"/>
                      </a:lnTo>
                      <a:lnTo>
                        <a:pt x="290" y="317"/>
                      </a:lnTo>
                      <a:lnTo>
                        <a:pt x="0" y="317"/>
                      </a:lnTo>
                      <a:lnTo>
                        <a:pt x="2" y="278"/>
                      </a:lnTo>
                      <a:lnTo>
                        <a:pt x="9" y="242"/>
                      </a:lnTo>
                      <a:lnTo>
                        <a:pt x="21" y="208"/>
                      </a:lnTo>
                      <a:lnTo>
                        <a:pt x="35" y="177"/>
                      </a:lnTo>
                      <a:lnTo>
                        <a:pt x="55" y="149"/>
                      </a:lnTo>
                      <a:lnTo>
                        <a:pt x="78" y="123"/>
                      </a:lnTo>
                      <a:lnTo>
                        <a:pt x="103" y="99"/>
                      </a:lnTo>
                      <a:lnTo>
                        <a:pt x="132" y="78"/>
                      </a:lnTo>
                      <a:lnTo>
                        <a:pt x="163" y="60"/>
                      </a:lnTo>
                      <a:lnTo>
                        <a:pt x="197" y="44"/>
                      </a:lnTo>
                      <a:lnTo>
                        <a:pt x="234" y="31"/>
                      </a:lnTo>
                      <a:lnTo>
                        <a:pt x="271" y="19"/>
                      </a:lnTo>
                      <a:lnTo>
                        <a:pt x="311" y="11"/>
                      </a:lnTo>
                      <a:lnTo>
                        <a:pt x="353" y="5"/>
                      </a:lnTo>
                      <a:lnTo>
                        <a:pt x="395" y="1"/>
                      </a:lnTo>
                      <a:lnTo>
                        <a:pt x="439" y="0"/>
                      </a:lnTo>
                      <a:lnTo>
                        <a:pt x="482" y="1"/>
                      </a:lnTo>
                      <a:lnTo>
                        <a:pt x="524" y="5"/>
                      </a:lnTo>
                      <a:lnTo>
                        <a:pt x="566" y="11"/>
                      </a:lnTo>
                      <a:lnTo>
                        <a:pt x="605" y="19"/>
                      </a:lnTo>
                      <a:lnTo>
                        <a:pt x="644" y="31"/>
                      </a:lnTo>
                      <a:lnTo>
                        <a:pt x="680" y="44"/>
                      </a:lnTo>
                      <a:lnTo>
                        <a:pt x="713" y="60"/>
                      </a:lnTo>
                      <a:lnTo>
                        <a:pt x="745" y="78"/>
                      </a:lnTo>
                      <a:lnTo>
                        <a:pt x="774" y="99"/>
                      </a:lnTo>
                      <a:lnTo>
                        <a:pt x="800" y="123"/>
                      </a:lnTo>
                      <a:lnTo>
                        <a:pt x="822" y="149"/>
                      </a:lnTo>
                      <a:lnTo>
                        <a:pt x="841" y="177"/>
                      </a:lnTo>
                      <a:lnTo>
                        <a:pt x="856" y="208"/>
                      </a:lnTo>
                      <a:lnTo>
                        <a:pt x="867" y="242"/>
                      </a:lnTo>
                      <a:lnTo>
                        <a:pt x="874" y="278"/>
                      </a:lnTo>
                      <a:lnTo>
                        <a:pt x="876" y="317"/>
                      </a:lnTo>
                      <a:lnTo>
                        <a:pt x="585" y="317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2" name="Freeform 1090"/>
                <p:cNvSpPr>
                  <a:spLocks/>
                </p:cNvSpPr>
                <p:nvPr/>
              </p:nvSpPr>
              <p:spPr bwMode="auto">
                <a:xfrm>
                  <a:off x="3433" y="4135"/>
                  <a:ext cx="125" cy="40"/>
                </a:xfrm>
                <a:custGeom>
                  <a:avLst/>
                  <a:gdLst>
                    <a:gd name="T0" fmla="*/ 582 w 874"/>
                    <a:gd name="T1" fmla="*/ 292 h 317"/>
                    <a:gd name="T2" fmla="*/ 576 w 874"/>
                    <a:gd name="T3" fmla="*/ 245 h 317"/>
                    <a:gd name="T4" fmla="*/ 565 w 874"/>
                    <a:gd name="T5" fmla="*/ 205 h 317"/>
                    <a:gd name="T6" fmla="*/ 549 w 874"/>
                    <a:gd name="T7" fmla="*/ 171 h 317"/>
                    <a:gd name="T8" fmla="*/ 529 w 874"/>
                    <a:gd name="T9" fmla="*/ 144 h 317"/>
                    <a:gd name="T10" fmla="*/ 505 w 874"/>
                    <a:gd name="T11" fmla="*/ 123 h 317"/>
                    <a:gd name="T12" fmla="*/ 479 w 874"/>
                    <a:gd name="T13" fmla="*/ 109 h 317"/>
                    <a:gd name="T14" fmla="*/ 452 w 874"/>
                    <a:gd name="T15" fmla="*/ 102 h 317"/>
                    <a:gd name="T16" fmla="*/ 422 w 874"/>
                    <a:gd name="T17" fmla="*/ 102 h 317"/>
                    <a:gd name="T18" fmla="*/ 394 w 874"/>
                    <a:gd name="T19" fmla="*/ 109 h 317"/>
                    <a:gd name="T20" fmla="*/ 368 w 874"/>
                    <a:gd name="T21" fmla="*/ 123 h 317"/>
                    <a:gd name="T22" fmla="*/ 344 w 874"/>
                    <a:gd name="T23" fmla="*/ 144 h 317"/>
                    <a:gd name="T24" fmla="*/ 323 w 874"/>
                    <a:gd name="T25" fmla="*/ 171 h 317"/>
                    <a:gd name="T26" fmla="*/ 307 w 874"/>
                    <a:gd name="T27" fmla="*/ 205 h 317"/>
                    <a:gd name="T28" fmla="*/ 296 w 874"/>
                    <a:gd name="T29" fmla="*/ 245 h 317"/>
                    <a:gd name="T30" fmla="*/ 289 w 874"/>
                    <a:gd name="T31" fmla="*/ 292 h 317"/>
                    <a:gd name="T32" fmla="*/ 0 w 874"/>
                    <a:gd name="T33" fmla="*/ 317 h 317"/>
                    <a:gd name="T34" fmla="*/ 9 w 874"/>
                    <a:gd name="T35" fmla="*/ 242 h 317"/>
                    <a:gd name="T36" fmla="*/ 35 w 874"/>
                    <a:gd name="T37" fmla="*/ 177 h 317"/>
                    <a:gd name="T38" fmla="*/ 76 w 874"/>
                    <a:gd name="T39" fmla="*/ 123 h 317"/>
                    <a:gd name="T40" fmla="*/ 131 w 874"/>
                    <a:gd name="T41" fmla="*/ 78 h 317"/>
                    <a:gd name="T42" fmla="*/ 196 w 874"/>
                    <a:gd name="T43" fmla="*/ 44 h 317"/>
                    <a:gd name="T44" fmla="*/ 271 w 874"/>
                    <a:gd name="T45" fmla="*/ 19 h 317"/>
                    <a:gd name="T46" fmla="*/ 352 w 874"/>
                    <a:gd name="T47" fmla="*/ 5 h 317"/>
                    <a:gd name="T48" fmla="*/ 437 w 874"/>
                    <a:gd name="T49" fmla="*/ 0 h 317"/>
                    <a:gd name="T50" fmla="*/ 523 w 874"/>
                    <a:gd name="T51" fmla="*/ 5 h 317"/>
                    <a:gd name="T52" fmla="*/ 603 w 874"/>
                    <a:gd name="T53" fmla="*/ 19 h 317"/>
                    <a:gd name="T54" fmla="*/ 678 w 874"/>
                    <a:gd name="T55" fmla="*/ 44 h 317"/>
                    <a:gd name="T56" fmla="*/ 742 w 874"/>
                    <a:gd name="T57" fmla="*/ 78 h 317"/>
                    <a:gd name="T58" fmla="*/ 797 w 874"/>
                    <a:gd name="T59" fmla="*/ 123 h 317"/>
                    <a:gd name="T60" fmla="*/ 838 w 874"/>
                    <a:gd name="T61" fmla="*/ 177 h 317"/>
                    <a:gd name="T62" fmla="*/ 864 w 874"/>
                    <a:gd name="T63" fmla="*/ 242 h 317"/>
                    <a:gd name="T64" fmla="*/ 874 w 874"/>
                    <a:gd name="T65" fmla="*/ 317 h 3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4" h="317">
                      <a:moveTo>
                        <a:pt x="583" y="317"/>
                      </a:moveTo>
                      <a:lnTo>
                        <a:pt x="582" y="292"/>
                      </a:lnTo>
                      <a:lnTo>
                        <a:pt x="580" y="268"/>
                      </a:lnTo>
                      <a:lnTo>
                        <a:pt x="576" y="245"/>
                      </a:lnTo>
                      <a:lnTo>
                        <a:pt x="572" y="225"/>
                      </a:lnTo>
                      <a:lnTo>
                        <a:pt x="565" y="205"/>
                      </a:lnTo>
                      <a:lnTo>
                        <a:pt x="558" y="187"/>
                      </a:lnTo>
                      <a:lnTo>
                        <a:pt x="549" y="171"/>
                      </a:lnTo>
                      <a:lnTo>
                        <a:pt x="540" y="157"/>
                      </a:lnTo>
                      <a:lnTo>
                        <a:pt x="529" y="144"/>
                      </a:lnTo>
                      <a:lnTo>
                        <a:pt x="518" y="133"/>
                      </a:lnTo>
                      <a:lnTo>
                        <a:pt x="505" y="123"/>
                      </a:lnTo>
                      <a:lnTo>
                        <a:pt x="493" y="116"/>
                      </a:lnTo>
                      <a:lnTo>
                        <a:pt x="479" y="109"/>
                      </a:lnTo>
                      <a:lnTo>
                        <a:pt x="466" y="104"/>
                      </a:lnTo>
                      <a:lnTo>
                        <a:pt x="452" y="102"/>
                      </a:lnTo>
                      <a:lnTo>
                        <a:pt x="437" y="101"/>
                      </a:lnTo>
                      <a:lnTo>
                        <a:pt x="422" y="102"/>
                      </a:lnTo>
                      <a:lnTo>
                        <a:pt x="409" y="104"/>
                      </a:lnTo>
                      <a:lnTo>
                        <a:pt x="394" y="109"/>
                      </a:lnTo>
                      <a:lnTo>
                        <a:pt x="381" y="116"/>
                      </a:lnTo>
                      <a:lnTo>
                        <a:pt x="368" y="123"/>
                      </a:lnTo>
                      <a:lnTo>
                        <a:pt x="355" y="133"/>
                      </a:lnTo>
                      <a:lnTo>
                        <a:pt x="344" y="144"/>
                      </a:lnTo>
                      <a:lnTo>
                        <a:pt x="333" y="157"/>
                      </a:lnTo>
                      <a:lnTo>
                        <a:pt x="323" y="171"/>
                      </a:lnTo>
                      <a:lnTo>
                        <a:pt x="315" y="187"/>
                      </a:lnTo>
                      <a:lnTo>
                        <a:pt x="307" y="205"/>
                      </a:lnTo>
                      <a:lnTo>
                        <a:pt x="300" y="225"/>
                      </a:lnTo>
                      <a:lnTo>
                        <a:pt x="296" y="245"/>
                      </a:lnTo>
                      <a:lnTo>
                        <a:pt x="291" y="268"/>
                      </a:lnTo>
                      <a:lnTo>
                        <a:pt x="289" y="292"/>
                      </a:lnTo>
                      <a:lnTo>
                        <a:pt x="288" y="317"/>
                      </a:lnTo>
                      <a:lnTo>
                        <a:pt x="0" y="317"/>
                      </a:lnTo>
                      <a:lnTo>
                        <a:pt x="2" y="278"/>
                      </a:lnTo>
                      <a:lnTo>
                        <a:pt x="9" y="242"/>
                      </a:lnTo>
                      <a:lnTo>
                        <a:pt x="20" y="208"/>
                      </a:lnTo>
                      <a:lnTo>
                        <a:pt x="35" y="177"/>
                      </a:lnTo>
                      <a:lnTo>
                        <a:pt x="54" y="149"/>
                      </a:lnTo>
                      <a:lnTo>
                        <a:pt x="76" y="123"/>
                      </a:lnTo>
                      <a:lnTo>
                        <a:pt x="102" y="99"/>
                      </a:lnTo>
                      <a:lnTo>
                        <a:pt x="131" y="78"/>
                      </a:lnTo>
                      <a:lnTo>
                        <a:pt x="162" y="60"/>
                      </a:lnTo>
                      <a:lnTo>
                        <a:pt x="196" y="44"/>
                      </a:lnTo>
                      <a:lnTo>
                        <a:pt x="232" y="31"/>
                      </a:lnTo>
                      <a:lnTo>
                        <a:pt x="271" y="19"/>
                      </a:lnTo>
                      <a:lnTo>
                        <a:pt x="309" y="11"/>
                      </a:lnTo>
                      <a:lnTo>
                        <a:pt x="352" y="5"/>
                      </a:lnTo>
                      <a:lnTo>
                        <a:pt x="394" y="1"/>
                      </a:lnTo>
                      <a:lnTo>
                        <a:pt x="437" y="0"/>
                      </a:lnTo>
                      <a:lnTo>
                        <a:pt x="480" y="1"/>
                      </a:lnTo>
                      <a:lnTo>
                        <a:pt x="523" y="5"/>
                      </a:lnTo>
                      <a:lnTo>
                        <a:pt x="564" y="11"/>
                      </a:lnTo>
                      <a:lnTo>
                        <a:pt x="603" y="19"/>
                      </a:lnTo>
                      <a:lnTo>
                        <a:pt x="641" y="31"/>
                      </a:lnTo>
                      <a:lnTo>
                        <a:pt x="678" y="44"/>
                      </a:lnTo>
                      <a:lnTo>
                        <a:pt x="711" y="60"/>
                      </a:lnTo>
                      <a:lnTo>
                        <a:pt x="742" y="78"/>
                      </a:lnTo>
                      <a:lnTo>
                        <a:pt x="771" y="99"/>
                      </a:lnTo>
                      <a:lnTo>
                        <a:pt x="797" y="123"/>
                      </a:lnTo>
                      <a:lnTo>
                        <a:pt x="819" y="149"/>
                      </a:lnTo>
                      <a:lnTo>
                        <a:pt x="838" y="177"/>
                      </a:lnTo>
                      <a:lnTo>
                        <a:pt x="853" y="208"/>
                      </a:lnTo>
                      <a:lnTo>
                        <a:pt x="864" y="242"/>
                      </a:lnTo>
                      <a:lnTo>
                        <a:pt x="871" y="278"/>
                      </a:lnTo>
                      <a:lnTo>
                        <a:pt x="874" y="317"/>
                      </a:lnTo>
                      <a:lnTo>
                        <a:pt x="583" y="317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3" name="Freeform 1091"/>
                <p:cNvSpPr>
                  <a:spLocks/>
                </p:cNvSpPr>
                <p:nvPr/>
              </p:nvSpPr>
              <p:spPr bwMode="auto">
                <a:xfrm>
                  <a:off x="4156" y="4137"/>
                  <a:ext cx="168" cy="76"/>
                </a:xfrm>
                <a:custGeom>
                  <a:avLst/>
                  <a:gdLst>
                    <a:gd name="T0" fmla="*/ 1174 w 1174"/>
                    <a:gd name="T1" fmla="*/ 609 h 609"/>
                    <a:gd name="T2" fmla="*/ 560 w 1174"/>
                    <a:gd name="T3" fmla="*/ 609 h 609"/>
                    <a:gd name="T4" fmla="*/ 560 w 1174"/>
                    <a:gd name="T5" fmla="*/ 509 h 609"/>
                    <a:gd name="T6" fmla="*/ 705 w 1174"/>
                    <a:gd name="T7" fmla="*/ 509 h 609"/>
                    <a:gd name="T8" fmla="*/ 505 w 1174"/>
                    <a:gd name="T9" fmla="*/ 146 h 609"/>
                    <a:gd name="T10" fmla="*/ 305 w 1174"/>
                    <a:gd name="T11" fmla="*/ 509 h 609"/>
                    <a:gd name="T12" fmla="*/ 425 w 1174"/>
                    <a:gd name="T13" fmla="*/ 509 h 609"/>
                    <a:gd name="T14" fmla="*/ 424 w 1174"/>
                    <a:gd name="T15" fmla="*/ 609 h 609"/>
                    <a:gd name="T16" fmla="*/ 0 w 1174"/>
                    <a:gd name="T17" fmla="*/ 609 h 609"/>
                    <a:gd name="T18" fmla="*/ 0 w 1174"/>
                    <a:gd name="T19" fmla="*/ 509 h 609"/>
                    <a:gd name="T20" fmla="*/ 142 w 1174"/>
                    <a:gd name="T21" fmla="*/ 509 h 609"/>
                    <a:gd name="T22" fmla="*/ 421 w 1174"/>
                    <a:gd name="T23" fmla="*/ 0 h 609"/>
                    <a:gd name="T24" fmla="*/ 752 w 1174"/>
                    <a:gd name="T25" fmla="*/ 0 h 609"/>
                    <a:gd name="T26" fmla="*/ 1034 w 1174"/>
                    <a:gd name="T27" fmla="*/ 509 h 609"/>
                    <a:gd name="T28" fmla="*/ 1174 w 1174"/>
                    <a:gd name="T29" fmla="*/ 509 h 609"/>
                    <a:gd name="T30" fmla="*/ 1174 w 1174"/>
                    <a:gd name="T31" fmla="*/ 609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74" h="609">
                      <a:moveTo>
                        <a:pt x="1174" y="609"/>
                      </a:moveTo>
                      <a:lnTo>
                        <a:pt x="560" y="609"/>
                      </a:lnTo>
                      <a:lnTo>
                        <a:pt x="560" y="509"/>
                      </a:lnTo>
                      <a:lnTo>
                        <a:pt x="705" y="509"/>
                      </a:lnTo>
                      <a:lnTo>
                        <a:pt x="505" y="146"/>
                      </a:lnTo>
                      <a:lnTo>
                        <a:pt x="305" y="509"/>
                      </a:lnTo>
                      <a:lnTo>
                        <a:pt x="425" y="509"/>
                      </a:lnTo>
                      <a:lnTo>
                        <a:pt x="424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2" y="509"/>
                      </a:lnTo>
                      <a:lnTo>
                        <a:pt x="421" y="0"/>
                      </a:lnTo>
                      <a:lnTo>
                        <a:pt x="752" y="0"/>
                      </a:lnTo>
                      <a:lnTo>
                        <a:pt x="1034" y="509"/>
                      </a:lnTo>
                      <a:lnTo>
                        <a:pt x="1174" y="509"/>
                      </a:lnTo>
                      <a:lnTo>
                        <a:pt x="1174" y="609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4" name="Freeform 1092"/>
                <p:cNvSpPr>
                  <a:spLocks/>
                </p:cNvSpPr>
                <p:nvPr/>
              </p:nvSpPr>
              <p:spPr bwMode="auto">
                <a:xfrm>
                  <a:off x="4047" y="4137"/>
                  <a:ext cx="123" cy="76"/>
                </a:xfrm>
                <a:custGeom>
                  <a:avLst/>
                  <a:gdLst>
                    <a:gd name="T0" fmla="*/ 0 w 855"/>
                    <a:gd name="T1" fmla="*/ 217 h 609"/>
                    <a:gd name="T2" fmla="*/ 0 w 855"/>
                    <a:gd name="T3" fmla="*/ 0 h 609"/>
                    <a:gd name="T4" fmla="*/ 855 w 855"/>
                    <a:gd name="T5" fmla="*/ 0 h 609"/>
                    <a:gd name="T6" fmla="*/ 855 w 855"/>
                    <a:gd name="T7" fmla="*/ 217 h 609"/>
                    <a:gd name="T8" fmla="*/ 774 w 855"/>
                    <a:gd name="T9" fmla="*/ 217 h 609"/>
                    <a:gd name="T10" fmla="*/ 774 w 855"/>
                    <a:gd name="T11" fmla="*/ 214 h 609"/>
                    <a:gd name="T12" fmla="*/ 773 w 855"/>
                    <a:gd name="T13" fmla="*/ 205 h 609"/>
                    <a:gd name="T14" fmla="*/ 770 w 855"/>
                    <a:gd name="T15" fmla="*/ 193 h 609"/>
                    <a:gd name="T16" fmla="*/ 766 w 855"/>
                    <a:gd name="T17" fmla="*/ 177 h 609"/>
                    <a:gd name="T18" fmla="*/ 759 w 855"/>
                    <a:gd name="T19" fmla="*/ 160 h 609"/>
                    <a:gd name="T20" fmla="*/ 749 w 855"/>
                    <a:gd name="T21" fmla="*/ 143 h 609"/>
                    <a:gd name="T22" fmla="*/ 736 w 855"/>
                    <a:gd name="T23" fmla="*/ 127 h 609"/>
                    <a:gd name="T24" fmla="*/ 719 w 855"/>
                    <a:gd name="T25" fmla="*/ 115 h 609"/>
                    <a:gd name="T26" fmla="*/ 711 w 855"/>
                    <a:gd name="T27" fmla="*/ 111 h 609"/>
                    <a:gd name="T28" fmla="*/ 702 w 855"/>
                    <a:gd name="T29" fmla="*/ 107 h 609"/>
                    <a:gd name="T30" fmla="*/ 694 w 855"/>
                    <a:gd name="T31" fmla="*/ 104 h 609"/>
                    <a:gd name="T32" fmla="*/ 685 w 855"/>
                    <a:gd name="T33" fmla="*/ 102 h 609"/>
                    <a:gd name="T34" fmla="*/ 677 w 855"/>
                    <a:gd name="T35" fmla="*/ 99 h 609"/>
                    <a:gd name="T36" fmla="*/ 669 w 855"/>
                    <a:gd name="T37" fmla="*/ 98 h 609"/>
                    <a:gd name="T38" fmla="*/ 661 w 855"/>
                    <a:gd name="T39" fmla="*/ 97 h 609"/>
                    <a:gd name="T40" fmla="*/ 653 w 855"/>
                    <a:gd name="T41" fmla="*/ 97 h 609"/>
                    <a:gd name="T42" fmla="*/ 571 w 855"/>
                    <a:gd name="T43" fmla="*/ 97 h 609"/>
                    <a:gd name="T44" fmla="*/ 571 w 855"/>
                    <a:gd name="T45" fmla="*/ 509 h 609"/>
                    <a:gd name="T46" fmla="*/ 714 w 855"/>
                    <a:gd name="T47" fmla="*/ 509 h 609"/>
                    <a:gd name="T48" fmla="*/ 714 w 855"/>
                    <a:gd name="T49" fmla="*/ 609 h 609"/>
                    <a:gd name="T50" fmla="*/ 140 w 855"/>
                    <a:gd name="T51" fmla="*/ 609 h 609"/>
                    <a:gd name="T52" fmla="*/ 140 w 855"/>
                    <a:gd name="T53" fmla="*/ 509 h 609"/>
                    <a:gd name="T54" fmla="*/ 284 w 855"/>
                    <a:gd name="T55" fmla="*/ 509 h 609"/>
                    <a:gd name="T56" fmla="*/ 284 w 855"/>
                    <a:gd name="T57" fmla="*/ 97 h 609"/>
                    <a:gd name="T58" fmla="*/ 198 w 855"/>
                    <a:gd name="T59" fmla="*/ 97 h 609"/>
                    <a:gd name="T60" fmla="*/ 190 w 855"/>
                    <a:gd name="T61" fmla="*/ 97 h 609"/>
                    <a:gd name="T62" fmla="*/ 182 w 855"/>
                    <a:gd name="T63" fmla="*/ 98 h 609"/>
                    <a:gd name="T64" fmla="*/ 174 w 855"/>
                    <a:gd name="T65" fmla="*/ 101 h 609"/>
                    <a:gd name="T66" fmla="*/ 166 w 855"/>
                    <a:gd name="T67" fmla="*/ 103 h 609"/>
                    <a:gd name="T68" fmla="*/ 159 w 855"/>
                    <a:gd name="T69" fmla="*/ 105 h 609"/>
                    <a:gd name="T70" fmla="*/ 151 w 855"/>
                    <a:gd name="T71" fmla="*/ 109 h 609"/>
                    <a:gd name="T72" fmla="*/ 145 w 855"/>
                    <a:gd name="T73" fmla="*/ 112 h 609"/>
                    <a:gd name="T74" fmla="*/ 137 w 855"/>
                    <a:gd name="T75" fmla="*/ 115 h 609"/>
                    <a:gd name="T76" fmla="*/ 121 w 855"/>
                    <a:gd name="T77" fmla="*/ 127 h 609"/>
                    <a:gd name="T78" fmla="*/ 107 w 855"/>
                    <a:gd name="T79" fmla="*/ 141 h 609"/>
                    <a:gd name="T80" fmla="*/ 98 w 855"/>
                    <a:gd name="T81" fmla="*/ 158 h 609"/>
                    <a:gd name="T82" fmla="*/ 91 w 855"/>
                    <a:gd name="T83" fmla="*/ 176 h 609"/>
                    <a:gd name="T84" fmla="*/ 87 w 855"/>
                    <a:gd name="T85" fmla="*/ 191 h 609"/>
                    <a:gd name="T86" fmla="*/ 83 w 855"/>
                    <a:gd name="T87" fmla="*/ 205 h 609"/>
                    <a:gd name="T88" fmla="*/ 82 w 855"/>
                    <a:gd name="T89" fmla="*/ 214 h 609"/>
                    <a:gd name="T90" fmla="*/ 82 w 855"/>
                    <a:gd name="T91" fmla="*/ 217 h 609"/>
                    <a:gd name="T92" fmla="*/ 0 w 855"/>
                    <a:gd name="T93" fmla="*/ 217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855" h="609">
                      <a:moveTo>
                        <a:pt x="0" y="217"/>
                      </a:moveTo>
                      <a:lnTo>
                        <a:pt x="0" y="0"/>
                      </a:lnTo>
                      <a:lnTo>
                        <a:pt x="855" y="0"/>
                      </a:lnTo>
                      <a:lnTo>
                        <a:pt x="855" y="217"/>
                      </a:lnTo>
                      <a:lnTo>
                        <a:pt x="774" y="217"/>
                      </a:lnTo>
                      <a:lnTo>
                        <a:pt x="774" y="214"/>
                      </a:lnTo>
                      <a:lnTo>
                        <a:pt x="773" y="205"/>
                      </a:lnTo>
                      <a:lnTo>
                        <a:pt x="770" y="193"/>
                      </a:lnTo>
                      <a:lnTo>
                        <a:pt x="766" y="177"/>
                      </a:lnTo>
                      <a:lnTo>
                        <a:pt x="759" y="160"/>
                      </a:lnTo>
                      <a:lnTo>
                        <a:pt x="749" y="143"/>
                      </a:lnTo>
                      <a:lnTo>
                        <a:pt x="736" y="127"/>
                      </a:lnTo>
                      <a:lnTo>
                        <a:pt x="719" y="115"/>
                      </a:lnTo>
                      <a:lnTo>
                        <a:pt x="711" y="111"/>
                      </a:lnTo>
                      <a:lnTo>
                        <a:pt x="702" y="107"/>
                      </a:lnTo>
                      <a:lnTo>
                        <a:pt x="694" y="104"/>
                      </a:lnTo>
                      <a:lnTo>
                        <a:pt x="685" y="102"/>
                      </a:lnTo>
                      <a:lnTo>
                        <a:pt x="677" y="99"/>
                      </a:lnTo>
                      <a:lnTo>
                        <a:pt x="669" y="98"/>
                      </a:lnTo>
                      <a:lnTo>
                        <a:pt x="661" y="97"/>
                      </a:lnTo>
                      <a:lnTo>
                        <a:pt x="653" y="97"/>
                      </a:lnTo>
                      <a:lnTo>
                        <a:pt x="571" y="97"/>
                      </a:lnTo>
                      <a:lnTo>
                        <a:pt x="571" y="509"/>
                      </a:lnTo>
                      <a:lnTo>
                        <a:pt x="714" y="509"/>
                      </a:lnTo>
                      <a:lnTo>
                        <a:pt x="714" y="609"/>
                      </a:lnTo>
                      <a:lnTo>
                        <a:pt x="140" y="609"/>
                      </a:lnTo>
                      <a:lnTo>
                        <a:pt x="140" y="509"/>
                      </a:lnTo>
                      <a:lnTo>
                        <a:pt x="284" y="509"/>
                      </a:lnTo>
                      <a:lnTo>
                        <a:pt x="284" y="97"/>
                      </a:lnTo>
                      <a:lnTo>
                        <a:pt x="198" y="97"/>
                      </a:lnTo>
                      <a:lnTo>
                        <a:pt x="190" y="97"/>
                      </a:lnTo>
                      <a:lnTo>
                        <a:pt x="182" y="98"/>
                      </a:lnTo>
                      <a:lnTo>
                        <a:pt x="174" y="101"/>
                      </a:lnTo>
                      <a:lnTo>
                        <a:pt x="166" y="103"/>
                      </a:lnTo>
                      <a:lnTo>
                        <a:pt x="159" y="105"/>
                      </a:lnTo>
                      <a:lnTo>
                        <a:pt x="151" y="109"/>
                      </a:lnTo>
                      <a:lnTo>
                        <a:pt x="145" y="112"/>
                      </a:lnTo>
                      <a:lnTo>
                        <a:pt x="137" y="115"/>
                      </a:lnTo>
                      <a:lnTo>
                        <a:pt x="121" y="127"/>
                      </a:lnTo>
                      <a:lnTo>
                        <a:pt x="107" y="141"/>
                      </a:lnTo>
                      <a:lnTo>
                        <a:pt x="98" y="158"/>
                      </a:lnTo>
                      <a:lnTo>
                        <a:pt x="91" y="176"/>
                      </a:lnTo>
                      <a:lnTo>
                        <a:pt x="87" y="191"/>
                      </a:lnTo>
                      <a:lnTo>
                        <a:pt x="83" y="205"/>
                      </a:lnTo>
                      <a:lnTo>
                        <a:pt x="82" y="214"/>
                      </a:lnTo>
                      <a:lnTo>
                        <a:pt x="82" y="217"/>
                      </a:lnTo>
                      <a:lnTo>
                        <a:pt x="0" y="217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5" name="Freeform 1093"/>
                <p:cNvSpPr>
                  <a:spLocks/>
                </p:cNvSpPr>
                <p:nvPr/>
              </p:nvSpPr>
              <p:spPr bwMode="auto">
                <a:xfrm>
                  <a:off x="3884" y="4137"/>
                  <a:ext cx="156" cy="76"/>
                </a:xfrm>
                <a:custGeom>
                  <a:avLst/>
                  <a:gdLst>
                    <a:gd name="T0" fmla="*/ 0 w 1094"/>
                    <a:gd name="T1" fmla="*/ 0 h 609"/>
                    <a:gd name="T2" fmla="*/ 457 w 1094"/>
                    <a:gd name="T3" fmla="*/ 0 h 609"/>
                    <a:gd name="T4" fmla="*/ 810 w 1094"/>
                    <a:gd name="T5" fmla="*/ 305 h 609"/>
                    <a:gd name="T6" fmla="*/ 810 w 1094"/>
                    <a:gd name="T7" fmla="*/ 97 h 609"/>
                    <a:gd name="T8" fmla="*/ 665 w 1094"/>
                    <a:gd name="T9" fmla="*/ 97 h 609"/>
                    <a:gd name="T10" fmla="*/ 665 w 1094"/>
                    <a:gd name="T11" fmla="*/ 0 h 609"/>
                    <a:gd name="T12" fmla="*/ 1094 w 1094"/>
                    <a:gd name="T13" fmla="*/ 0 h 609"/>
                    <a:gd name="T14" fmla="*/ 1094 w 1094"/>
                    <a:gd name="T15" fmla="*/ 97 h 609"/>
                    <a:gd name="T16" fmla="*/ 957 w 1094"/>
                    <a:gd name="T17" fmla="*/ 97 h 609"/>
                    <a:gd name="T18" fmla="*/ 957 w 1094"/>
                    <a:gd name="T19" fmla="*/ 609 h 609"/>
                    <a:gd name="T20" fmla="*/ 722 w 1094"/>
                    <a:gd name="T21" fmla="*/ 609 h 609"/>
                    <a:gd name="T22" fmla="*/ 289 w 1094"/>
                    <a:gd name="T23" fmla="*/ 236 h 609"/>
                    <a:gd name="T24" fmla="*/ 289 w 1094"/>
                    <a:gd name="T25" fmla="*/ 509 h 609"/>
                    <a:gd name="T26" fmla="*/ 425 w 1094"/>
                    <a:gd name="T27" fmla="*/ 509 h 609"/>
                    <a:gd name="T28" fmla="*/ 425 w 1094"/>
                    <a:gd name="T29" fmla="*/ 609 h 609"/>
                    <a:gd name="T30" fmla="*/ 0 w 1094"/>
                    <a:gd name="T31" fmla="*/ 609 h 609"/>
                    <a:gd name="T32" fmla="*/ 0 w 1094"/>
                    <a:gd name="T33" fmla="*/ 509 h 609"/>
                    <a:gd name="T34" fmla="*/ 144 w 1094"/>
                    <a:gd name="T35" fmla="*/ 509 h 609"/>
                    <a:gd name="T36" fmla="*/ 144 w 1094"/>
                    <a:gd name="T37" fmla="*/ 97 h 609"/>
                    <a:gd name="T38" fmla="*/ 0 w 1094"/>
                    <a:gd name="T39" fmla="*/ 97 h 609"/>
                    <a:gd name="T40" fmla="*/ 0 w 1094"/>
                    <a:gd name="T4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094" h="609">
                      <a:moveTo>
                        <a:pt x="0" y="0"/>
                      </a:moveTo>
                      <a:lnTo>
                        <a:pt x="457" y="0"/>
                      </a:lnTo>
                      <a:lnTo>
                        <a:pt x="810" y="305"/>
                      </a:lnTo>
                      <a:lnTo>
                        <a:pt x="810" y="97"/>
                      </a:lnTo>
                      <a:lnTo>
                        <a:pt x="665" y="97"/>
                      </a:lnTo>
                      <a:lnTo>
                        <a:pt x="665" y="0"/>
                      </a:lnTo>
                      <a:lnTo>
                        <a:pt x="1094" y="0"/>
                      </a:lnTo>
                      <a:lnTo>
                        <a:pt x="1094" y="97"/>
                      </a:lnTo>
                      <a:lnTo>
                        <a:pt x="957" y="97"/>
                      </a:lnTo>
                      <a:lnTo>
                        <a:pt x="957" y="609"/>
                      </a:lnTo>
                      <a:lnTo>
                        <a:pt x="722" y="609"/>
                      </a:lnTo>
                      <a:lnTo>
                        <a:pt x="289" y="236"/>
                      </a:lnTo>
                      <a:lnTo>
                        <a:pt x="289" y="509"/>
                      </a:lnTo>
                      <a:lnTo>
                        <a:pt x="425" y="509"/>
                      </a:lnTo>
                      <a:lnTo>
                        <a:pt x="425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4" y="509"/>
                      </a:lnTo>
                      <a:lnTo>
                        <a:pt x="144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6" name="Freeform 1094"/>
                <p:cNvSpPr>
                  <a:spLocks/>
                </p:cNvSpPr>
                <p:nvPr/>
              </p:nvSpPr>
              <p:spPr bwMode="auto">
                <a:xfrm>
                  <a:off x="3615" y="4137"/>
                  <a:ext cx="128" cy="76"/>
                </a:xfrm>
                <a:custGeom>
                  <a:avLst/>
                  <a:gdLst>
                    <a:gd name="T0" fmla="*/ 568 w 893"/>
                    <a:gd name="T1" fmla="*/ 509 h 609"/>
                    <a:gd name="T2" fmla="*/ 0 w 893"/>
                    <a:gd name="T3" fmla="*/ 609 h 609"/>
                    <a:gd name="T4" fmla="*/ 141 w 893"/>
                    <a:gd name="T5" fmla="*/ 509 h 609"/>
                    <a:gd name="T6" fmla="*/ 0 w 893"/>
                    <a:gd name="T7" fmla="*/ 97 h 609"/>
                    <a:gd name="T8" fmla="*/ 4 w 893"/>
                    <a:gd name="T9" fmla="*/ 0 h 609"/>
                    <a:gd name="T10" fmla="*/ 37 w 893"/>
                    <a:gd name="T11" fmla="*/ 0 h 609"/>
                    <a:gd name="T12" fmla="*/ 98 w 893"/>
                    <a:gd name="T13" fmla="*/ 0 h 609"/>
                    <a:gd name="T14" fmla="*/ 180 w 893"/>
                    <a:gd name="T15" fmla="*/ 0 h 609"/>
                    <a:gd name="T16" fmla="*/ 278 w 893"/>
                    <a:gd name="T17" fmla="*/ 0 h 609"/>
                    <a:gd name="T18" fmla="*/ 386 w 893"/>
                    <a:gd name="T19" fmla="*/ 0 h 609"/>
                    <a:gd name="T20" fmla="*/ 498 w 893"/>
                    <a:gd name="T21" fmla="*/ 0 h 609"/>
                    <a:gd name="T22" fmla="*/ 608 w 893"/>
                    <a:gd name="T23" fmla="*/ 0 h 609"/>
                    <a:gd name="T24" fmla="*/ 678 w 893"/>
                    <a:gd name="T25" fmla="*/ 0 h 609"/>
                    <a:gd name="T26" fmla="*/ 714 w 893"/>
                    <a:gd name="T27" fmla="*/ 4 h 609"/>
                    <a:gd name="T28" fmla="*/ 753 w 893"/>
                    <a:gd name="T29" fmla="*/ 13 h 609"/>
                    <a:gd name="T30" fmla="*/ 792 w 893"/>
                    <a:gd name="T31" fmla="*/ 28 h 609"/>
                    <a:gd name="T32" fmla="*/ 827 w 893"/>
                    <a:gd name="T33" fmla="*/ 50 h 609"/>
                    <a:gd name="T34" fmla="*/ 856 w 893"/>
                    <a:gd name="T35" fmla="*/ 78 h 609"/>
                    <a:gd name="T36" fmla="*/ 879 w 893"/>
                    <a:gd name="T37" fmla="*/ 114 h 609"/>
                    <a:gd name="T38" fmla="*/ 892 w 893"/>
                    <a:gd name="T39" fmla="*/ 158 h 609"/>
                    <a:gd name="T40" fmla="*/ 892 w 893"/>
                    <a:gd name="T41" fmla="*/ 208 h 609"/>
                    <a:gd name="T42" fmla="*/ 879 w 893"/>
                    <a:gd name="T43" fmla="*/ 252 h 609"/>
                    <a:gd name="T44" fmla="*/ 856 w 893"/>
                    <a:gd name="T45" fmla="*/ 288 h 609"/>
                    <a:gd name="T46" fmla="*/ 827 w 893"/>
                    <a:gd name="T47" fmla="*/ 317 h 609"/>
                    <a:gd name="T48" fmla="*/ 792 w 893"/>
                    <a:gd name="T49" fmla="*/ 339 h 609"/>
                    <a:gd name="T50" fmla="*/ 753 w 893"/>
                    <a:gd name="T51" fmla="*/ 356 h 609"/>
                    <a:gd name="T52" fmla="*/ 714 w 893"/>
                    <a:gd name="T53" fmla="*/ 366 h 609"/>
                    <a:gd name="T54" fmla="*/ 678 w 893"/>
                    <a:gd name="T55" fmla="*/ 371 h 609"/>
                    <a:gd name="T56" fmla="*/ 642 w 893"/>
                    <a:gd name="T57" fmla="*/ 372 h 609"/>
                    <a:gd name="T58" fmla="*/ 603 w 893"/>
                    <a:gd name="T59" fmla="*/ 372 h 609"/>
                    <a:gd name="T60" fmla="*/ 564 w 893"/>
                    <a:gd name="T61" fmla="*/ 372 h 609"/>
                    <a:gd name="T62" fmla="*/ 525 w 893"/>
                    <a:gd name="T63" fmla="*/ 372 h 609"/>
                    <a:gd name="T64" fmla="*/ 488 w 893"/>
                    <a:gd name="T65" fmla="*/ 372 h 609"/>
                    <a:gd name="T66" fmla="*/ 459 w 893"/>
                    <a:gd name="T67" fmla="*/ 372 h 609"/>
                    <a:gd name="T68" fmla="*/ 436 w 893"/>
                    <a:gd name="T69" fmla="*/ 372 h 609"/>
                    <a:gd name="T70" fmla="*/ 423 w 893"/>
                    <a:gd name="T71" fmla="*/ 372 h 609"/>
                    <a:gd name="T72" fmla="*/ 422 w 893"/>
                    <a:gd name="T73" fmla="*/ 275 h 609"/>
                    <a:gd name="T74" fmla="*/ 508 w 893"/>
                    <a:gd name="T75" fmla="*/ 274 h 609"/>
                    <a:gd name="T76" fmla="*/ 548 w 893"/>
                    <a:gd name="T77" fmla="*/ 266 h 609"/>
                    <a:gd name="T78" fmla="*/ 585 w 893"/>
                    <a:gd name="T79" fmla="*/ 247 h 609"/>
                    <a:gd name="T80" fmla="*/ 610 w 893"/>
                    <a:gd name="T81" fmla="*/ 211 h 609"/>
                    <a:gd name="T82" fmla="*/ 610 w 893"/>
                    <a:gd name="T83" fmla="*/ 161 h 609"/>
                    <a:gd name="T84" fmla="*/ 585 w 893"/>
                    <a:gd name="T85" fmla="*/ 124 h 609"/>
                    <a:gd name="T86" fmla="*/ 548 w 893"/>
                    <a:gd name="T87" fmla="*/ 105 h 609"/>
                    <a:gd name="T88" fmla="*/ 508 w 893"/>
                    <a:gd name="T89" fmla="*/ 98 h 609"/>
                    <a:gd name="T90" fmla="*/ 422 w 893"/>
                    <a:gd name="T91" fmla="*/ 97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893" h="609">
                      <a:moveTo>
                        <a:pt x="422" y="509"/>
                      </a:moveTo>
                      <a:lnTo>
                        <a:pt x="568" y="509"/>
                      </a:lnTo>
                      <a:lnTo>
                        <a:pt x="568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1" y="509"/>
                      </a:lnTo>
                      <a:lnTo>
                        <a:pt x="141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17" y="0"/>
                      </a:lnTo>
                      <a:lnTo>
                        <a:pt x="37" y="0"/>
                      </a:lnTo>
                      <a:lnTo>
                        <a:pt x="64" y="0"/>
                      </a:lnTo>
                      <a:lnTo>
                        <a:pt x="98" y="0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227" y="0"/>
                      </a:lnTo>
                      <a:lnTo>
                        <a:pt x="278" y="0"/>
                      </a:lnTo>
                      <a:lnTo>
                        <a:pt x="331" y="0"/>
                      </a:lnTo>
                      <a:lnTo>
                        <a:pt x="386" y="0"/>
                      </a:lnTo>
                      <a:lnTo>
                        <a:pt x="442" y="0"/>
                      </a:lnTo>
                      <a:lnTo>
                        <a:pt x="498" y="0"/>
                      </a:lnTo>
                      <a:lnTo>
                        <a:pt x="553" y="0"/>
                      </a:lnTo>
                      <a:lnTo>
                        <a:pt x="608" y="0"/>
                      </a:lnTo>
                      <a:lnTo>
                        <a:pt x="660" y="0"/>
                      </a:lnTo>
                      <a:lnTo>
                        <a:pt x="678" y="0"/>
                      </a:lnTo>
                      <a:lnTo>
                        <a:pt x="696" y="2"/>
                      </a:lnTo>
                      <a:lnTo>
                        <a:pt x="714" y="4"/>
                      </a:lnTo>
                      <a:lnTo>
                        <a:pt x="733" y="9"/>
                      </a:lnTo>
                      <a:lnTo>
                        <a:pt x="753" y="13"/>
                      </a:lnTo>
                      <a:lnTo>
                        <a:pt x="772" y="20"/>
                      </a:lnTo>
                      <a:lnTo>
                        <a:pt x="792" y="28"/>
                      </a:lnTo>
                      <a:lnTo>
                        <a:pt x="810" y="38"/>
                      </a:lnTo>
                      <a:lnTo>
                        <a:pt x="827" y="50"/>
                      </a:lnTo>
                      <a:lnTo>
                        <a:pt x="843" y="63"/>
                      </a:lnTo>
                      <a:lnTo>
                        <a:pt x="856" y="78"/>
                      </a:lnTo>
                      <a:lnTo>
                        <a:pt x="869" y="95"/>
                      </a:lnTo>
                      <a:lnTo>
                        <a:pt x="879" y="114"/>
                      </a:lnTo>
                      <a:lnTo>
                        <a:pt x="886" y="136"/>
                      </a:lnTo>
                      <a:lnTo>
                        <a:pt x="892" y="158"/>
                      </a:lnTo>
                      <a:lnTo>
                        <a:pt x="893" y="185"/>
                      </a:lnTo>
                      <a:lnTo>
                        <a:pt x="892" y="208"/>
                      </a:lnTo>
                      <a:lnTo>
                        <a:pt x="886" y="231"/>
                      </a:lnTo>
                      <a:lnTo>
                        <a:pt x="879" y="252"/>
                      </a:lnTo>
                      <a:lnTo>
                        <a:pt x="869" y="271"/>
                      </a:lnTo>
                      <a:lnTo>
                        <a:pt x="856" y="288"/>
                      </a:lnTo>
                      <a:lnTo>
                        <a:pt x="843" y="304"/>
                      </a:lnTo>
                      <a:lnTo>
                        <a:pt x="827" y="317"/>
                      </a:lnTo>
                      <a:lnTo>
                        <a:pt x="810" y="329"/>
                      </a:lnTo>
                      <a:lnTo>
                        <a:pt x="792" y="339"/>
                      </a:lnTo>
                      <a:lnTo>
                        <a:pt x="772" y="348"/>
                      </a:lnTo>
                      <a:lnTo>
                        <a:pt x="753" y="356"/>
                      </a:lnTo>
                      <a:lnTo>
                        <a:pt x="733" y="362"/>
                      </a:lnTo>
                      <a:lnTo>
                        <a:pt x="714" y="366"/>
                      </a:lnTo>
                      <a:lnTo>
                        <a:pt x="696" y="370"/>
                      </a:lnTo>
                      <a:lnTo>
                        <a:pt x="678" y="371"/>
                      </a:lnTo>
                      <a:lnTo>
                        <a:pt x="660" y="372"/>
                      </a:lnTo>
                      <a:lnTo>
                        <a:pt x="642" y="372"/>
                      </a:lnTo>
                      <a:lnTo>
                        <a:pt x="623" y="372"/>
                      </a:lnTo>
                      <a:lnTo>
                        <a:pt x="603" y="372"/>
                      </a:lnTo>
                      <a:lnTo>
                        <a:pt x="583" y="372"/>
                      </a:lnTo>
                      <a:lnTo>
                        <a:pt x="564" y="372"/>
                      </a:lnTo>
                      <a:lnTo>
                        <a:pt x="543" y="372"/>
                      </a:lnTo>
                      <a:lnTo>
                        <a:pt x="525" y="372"/>
                      </a:lnTo>
                      <a:lnTo>
                        <a:pt x="505" y="372"/>
                      </a:lnTo>
                      <a:lnTo>
                        <a:pt x="488" y="372"/>
                      </a:lnTo>
                      <a:lnTo>
                        <a:pt x="472" y="372"/>
                      </a:lnTo>
                      <a:lnTo>
                        <a:pt x="459" y="372"/>
                      </a:lnTo>
                      <a:lnTo>
                        <a:pt x="446" y="372"/>
                      </a:lnTo>
                      <a:lnTo>
                        <a:pt x="436" y="372"/>
                      </a:lnTo>
                      <a:lnTo>
                        <a:pt x="429" y="372"/>
                      </a:lnTo>
                      <a:lnTo>
                        <a:pt x="423" y="372"/>
                      </a:lnTo>
                      <a:lnTo>
                        <a:pt x="422" y="372"/>
                      </a:lnTo>
                      <a:lnTo>
                        <a:pt x="422" y="275"/>
                      </a:lnTo>
                      <a:lnTo>
                        <a:pt x="492" y="275"/>
                      </a:lnTo>
                      <a:lnTo>
                        <a:pt x="508" y="274"/>
                      </a:lnTo>
                      <a:lnTo>
                        <a:pt x="527" y="272"/>
                      </a:lnTo>
                      <a:lnTo>
                        <a:pt x="548" y="266"/>
                      </a:lnTo>
                      <a:lnTo>
                        <a:pt x="567" y="258"/>
                      </a:lnTo>
                      <a:lnTo>
                        <a:pt x="585" y="247"/>
                      </a:lnTo>
                      <a:lnTo>
                        <a:pt x="600" y="231"/>
                      </a:lnTo>
                      <a:lnTo>
                        <a:pt x="610" y="211"/>
                      </a:lnTo>
                      <a:lnTo>
                        <a:pt x="614" y="186"/>
                      </a:lnTo>
                      <a:lnTo>
                        <a:pt x="610" y="161"/>
                      </a:lnTo>
                      <a:lnTo>
                        <a:pt x="600" y="140"/>
                      </a:lnTo>
                      <a:lnTo>
                        <a:pt x="585" y="124"/>
                      </a:lnTo>
                      <a:lnTo>
                        <a:pt x="567" y="113"/>
                      </a:lnTo>
                      <a:lnTo>
                        <a:pt x="548" y="105"/>
                      </a:lnTo>
                      <a:lnTo>
                        <a:pt x="527" y="101"/>
                      </a:lnTo>
                      <a:lnTo>
                        <a:pt x="508" y="98"/>
                      </a:lnTo>
                      <a:lnTo>
                        <a:pt x="492" y="97"/>
                      </a:lnTo>
                      <a:lnTo>
                        <a:pt x="422" y="97"/>
                      </a:lnTo>
                      <a:lnTo>
                        <a:pt x="422" y="509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7" name="Freeform 1095"/>
                <p:cNvSpPr>
                  <a:spLocks/>
                </p:cNvSpPr>
                <p:nvPr/>
              </p:nvSpPr>
              <p:spPr bwMode="auto">
                <a:xfrm>
                  <a:off x="3746" y="4137"/>
                  <a:ext cx="124" cy="76"/>
                </a:xfrm>
                <a:custGeom>
                  <a:avLst/>
                  <a:gdLst>
                    <a:gd name="T0" fmla="*/ 0 w 869"/>
                    <a:gd name="T1" fmla="*/ 0 h 609"/>
                    <a:gd name="T2" fmla="*/ 869 w 869"/>
                    <a:gd name="T3" fmla="*/ 0 h 609"/>
                    <a:gd name="T4" fmla="*/ 869 w 869"/>
                    <a:gd name="T5" fmla="*/ 229 h 609"/>
                    <a:gd name="T6" fmla="*/ 779 w 869"/>
                    <a:gd name="T7" fmla="*/ 229 h 609"/>
                    <a:gd name="T8" fmla="*/ 779 w 869"/>
                    <a:gd name="T9" fmla="*/ 225 h 609"/>
                    <a:gd name="T10" fmla="*/ 778 w 869"/>
                    <a:gd name="T11" fmla="*/ 217 h 609"/>
                    <a:gd name="T12" fmla="*/ 775 w 869"/>
                    <a:gd name="T13" fmla="*/ 204 h 609"/>
                    <a:gd name="T14" fmla="*/ 772 w 869"/>
                    <a:gd name="T15" fmla="*/ 189 h 609"/>
                    <a:gd name="T16" fmla="*/ 766 w 869"/>
                    <a:gd name="T17" fmla="*/ 172 h 609"/>
                    <a:gd name="T18" fmla="*/ 757 w 869"/>
                    <a:gd name="T19" fmla="*/ 154 h 609"/>
                    <a:gd name="T20" fmla="*/ 746 w 869"/>
                    <a:gd name="T21" fmla="*/ 138 h 609"/>
                    <a:gd name="T22" fmla="*/ 731 w 869"/>
                    <a:gd name="T23" fmla="*/ 123 h 609"/>
                    <a:gd name="T24" fmla="*/ 722 w 869"/>
                    <a:gd name="T25" fmla="*/ 118 h 609"/>
                    <a:gd name="T26" fmla="*/ 712 w 869"/>
                    <a:gd name="T27" fmla="*/ 112 h 609"/>
                    <a:gd name="T28" fmla="*/ 700 w 869"/>
                    <a:gd name="T29" fmla="*/ 109 h 609"/>
                    <a:gd name="T30" fmla="*/ 688 w 869"/>
                    <a:gd name="T31" fmla="*/ 104 h 609"/>
                    <a:gd name="T32" fmla="*/ 675 w 869"/>
                    <a:gd name="T33" fmla="*/ 102 h 609"/>
                    <a:gd name="T34" fmla="*/ 661 w 869"/>
                    <a:gd name="T35" fmla="*/ 99 h 609"/>
                    <a:gd name="T36" fmla="*/ 648 w 869"/>
                    <a:gd name="T37" fmla="*/ 97 h 609"/>
                    <a:gd name="T38" fmla="*/ 634 w 869"/>
                    <a:gd name="T39" fmla="*/ 97 h 609"/>
                    <a:gd name="T40" fmla="*/ 429 w 869"/>
                    <a:gd name="T41" fmla="*/ 97 h 609"/>
                    <a:gd name="T42" fmla="*/ 429 w 869"/>
                    <a:gd name="T43" fmla="*/ 232 h 609"/>
                    <a:gd name="T44" fmla="*/ 625 w 869"/>
                    <a:gd name="T45" fmla="*/ 232 h 609"/>
                    <a:gd name="T46" fmla="*/ 625 w 869"/>
                    <a:gd name="T47" fmla="*/ 331 h 609"/>
                    <a:gd name="T48" fmla="*/ 429 w 869"/>
                    <a:gd name="T49" fmla="*/ 331 h 609"/>
                    <a:gd name="T50" fmla="*/ 429 w 869"/>
                    <a:gd name="T51" fmla="*/ 509 h 609"/>
                    <a:gd name="T52" fmla="*/ 587 w 869"/>
                    <a:gd name="T53" fmla="*/ 509 h 609"/>
                    <a:gd name="T54" fmla="*/ 609 w 869"/>
                    <a:gd name="T55" fmla="*/ 509 h 609"/>
                    <a:gd name="T56" fmla="*/ 629 w 869"/>
                    <a:gd name="T57" fmla="*/ 508 h 609"/>
                    <a:gd name="T58" fmla="*/ 649 w 869"/>
                    <a:gd name="T59" fmla="*/ 506 h 609"/>
                    <a:gd name="T60" fmla="*/ 666 w 869"/>
                    <a:gd name="T61" fmla="*/ 502 h 609"/>
                    <a:gd name="T62" fmla="*/ 683 w 869"/>
                    <a:gd name="T63" fmla="*/ 498 h 609"/>
                    <a:gd name="T64" fmla="*/ 699 w 869"/>
                    <a:gd name="T65" fmla="*/ 491 h 609"/>
                    <a:gd name="T66" fmla="*/ 714 w 869"/>
                    <a:gd name="T67" fmla="*/ 481 h 609"/>
                    <a:gd name="T68" fmla="*/ 727 w 869"/>
                    <a:gd name="T69" fmla="*/ 469 h 609"/>
                    <a:gd name="T70" fmla="*/ 745 w 869"/>
                    <a:gd name="T71" fmla="*/ 450 h 609"/>
                    <a:gd name="T72" fmla="*/ 757 w 869"/>
                    <a:gd name="T73" fmla="*/ 429 h 609"/>
                    <a:gd name="T74" fmla="*/ 766 w 869"/>
                    <a:gd name="T75" fmla="*/ 406 h 609"/>
                    <a:gd name="T76" fmla="*/ 772 w 869"/>
                    <a:gd name="T77" fmla="*/ 384 h 609"/>
                    <a:gd name="T78" fmla="*/ 775 w 869"/>
                    <a:gd name="T79" fmla="*/ 365 h 609"/>
                    <a:gd name="T80" fmla="*/ 778 w 869"/>
                    <a:gd name="T81" fmla="*/ 349 h 609"/>
                    <a:gd name="T82" fmla="*/ 779 w 869"/>
                    <a:gd name="T83" fmla="*/ 338 h 609"/>
                    <a:gd name="T84" fmla="*/ 779 w 869"/>
                    <a:gd name="T85" fmla="*/ 334 h 609"/>
                    <a:gd name="T86" fmla="*/ 869 w 869"/>
                    <a:gd name="T87" fmla="*/ 334 h 609"/>
                    <a:gd name="T88" fmla="*/ 869 w 869"/>
                    <a:gd name="T89" fmla="*/ 609 h 609"/>
                    <a:gd name="T90" fmla="*/ 0 w 869"/>
                    <a:gd name="T91" fmla="*/ 609 h 609"/>
                    <a:gd name="T92" fmla="*/ 0 w 869"/>
                    <a:gd name="T93" fmla="*/ 509 h 609"/>
                    <a:gd name="T94" fmla="*/ 142 w 869"/>
                    <a:gd name="T95" fmla="*/ 509 h 609"/>
                    <a:gd name="T96" fmla="*/ 142 w 869"/>
                    <a:gd name="T97" fmla="*/ 97 h 609"/>
                    <a:gd name="T98" fmla="*/ 0 w 869"/>
                    <a:gd name="T99" fmla="*/ 97 h 609"/>
                    <a:gd name="T100" fmla="*/ 0 w 869"/>
                    <a:gd name="T10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869" h="609">
                      <a:moveTo>
                        <a:pt x="0" y="0"/>
                      </a:moveTo>
                      <a:lnTo>
                        <a:pt x="869" y="0"/>
                      </a:lnTo>
                      <a:lnTo>
                        <a:pt x="869" y="229"/>
                      </a:lnTo>
                      <a:lnTo>
                        <a:pt x="779" y="229"/>
                      </a:lnTo>
                      <a:lnTo>
                        <a:pt x="779" y="225"/>
                      </a:lnTo>
                      <a:lnTo>
                        <a:pt x="778" y="217"/>
                      </a:lnTo>
                      <a:lnTo>
                        <a:pt x="775" y="204"/>
                      </a:lnTo>
                      <a:lnTo>
                        <a:pt x="772" y="189"/>
                      </a:lnTo>
                      <a:lnTo>
                        <a:pt x="766" y="172"/>
                      </a:lnTo>
                      <a:lnTo>
                        <a:pt x="757" y="154"/>
                      </a:lnTo>
                      <a:lnTo>
                        <a:pt x="746" y="138"/>
                      </a:lnTo>
                      <a:lnTo>
                        <a:pt x="731" y="123"/>
                      </a:lnTo>
                      <a:lnTo>
                        <a:pt x="722" y="118"/>
                      </a:lnTo>
                      <a:lnTo>
                        <a:pt x="712" y="112"/>
                      </a:lnTo>
                      <a:lnTo>
                        <a:pt x="700" y="109"/>
                      </a:lnTo>
                      <a:lnTo>
                        <a:pt x="688" y="104"/>
                      </a:lnTo>
                      <a:lnTo>
                        <a:pt x="675" y="102"/>
                      </a:lnTo>
                      <a:lnTo>
                        <a:pt x="661" y="99"/>
                      </a:lnTo>
                      <a:lnTo>
                        <a:pt x="648" y="97"/>
                      </a:lnTo>
                      <a:lnTo>
                        <a:pt x="634" y="97"/>
                      </a:lnTo>
                      <a:lnTo>
                        <a:pt x="429" y="97"/>
                      </a:lnTo>
                      <a:lnTo>
                        <a:pt x="429" y="232"/>
                      </a:lnTo>
                      <a:lnTo>
                        <a:pt x="625" y="232"/>
                      </a:lnTo>
                      <a:lnTo>
                        <a:pt x="625" y="331"/>
                      </a:lnTo>
                      <a:lnTo>
                        <a:pt x="429" y="331"/>
                      </a:lnTo>
                      <a:lnTo>
                        <a:pt x="429" y="509"/>
                      </a:lnTo>
                      <a:lnTo>
                        <a:pt x="587" y="509"/>
                      </a:lnTo>
                      <a:lnTo>
                        <a:pt x="609" y="509"/>
                      </a:lnTo>
                      <a:lnTo>
                        <a:pt x="629" y="508"/>
                      </a:lnTo>
                      <a:lnTo>
                        <a:pt x="649" y="506"/>
                      </a:lnTo>
                      <a:lnTo>
                        <a:pt x="666" y="502"/>
                      </a:lnTo>
                      <a:lnTo>
                        <a:pt x="683" y="498"/>
                      </a:lnTo>
                      <a:lnTo>
                        <a:pt x="699" y="491"/>
                      </a:lnTo>
                      <a:lnTo>
                        <a:pt x="714" y="481"/>
                      </a:lnTo>
                      <a:lnTo>
                        <a:pt x="727" y="469"/>
                      </a:lnTo>
                      <a:lnTo>
                        <a:pt x="745" y="450"/>
                      </a:lnTo>
                      <a:lnTo>
                        <a:pt x="757" y="429"/>
                      </a:lnTo>
                      <a:lnTo>
                        <a:pt x="766" y="406"/>
                      </a:lnTo>
                      <a:lnTo>
                        <a:pt x="772" y="384"/>
                      </a:lnTo>
                      <a:lnTo>
                        <a:pt x="775" y="365"/>
                      </a:lnTo>
                      <a:lnTo>
                        <a:pt x="778" y="349"/>
                      </a:lnTo>
                      <a:lnTo>
                        <a:pt x="779" y="338"/>
                      </a:lnTo>
                      <a:lnTo>
                        <a:pt x="779" y="334"/>
                      </a:lnTo>
                      <a:lnTo>
                        <a:pt x="869" y="334"/>
                      </a:lnTo>
                      <a:lnTo>
                        <a:pt x="869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2" y="509"/>
                      </a:lnTo>
                      <a:lnTo>
                        <a:pt x="142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8" name="Freeform 1096"/>
                <p:cNvSpPr>
                  <a:spLocks/>
                </p:cNvSpPr>
                <p:nvPr/>
              </p:nvSpPr>
              <p:spPr bwMode="auto">
                <a:xfrm>
                  <a:off x="3047" y="4175"/>
                  <a:ext cx="125" cy="40"/>
                </a:xfrm>
                <a:custGeom>
                  <a:avLst/>
                  <a:gdLst>
                    <a:gd name="T0" fmla="*/ 291 w 876"/>
                    <a:gd name="T1" fmla="*/ 26 h 323"/>
                    <a:gd name="T2" fmla="*/ 296 w 876"/>
                    <a:gd name="T3" fmla="*/ 73 h 323"/>
                    <a:gd name="T4" fmla="*/ 308 w 876"/>
                    <a:gd name="T5" fmla="*/ 115 h 323"/>
                    <a:gd name="T6" fmla="*/ 325 w 876"/>
                    <a:gd name="T7" fmla="*/ 149 h 323"/>
                    <a:gd name="T8" fmla="*/ 345 w 876"/>
                    <a:gd name="T9" fmla="*/ 178 h 323"/>
                    <a:gd name="T10" fmla="*/ 369 w 876"/>
                    <a:gd name="T11" fmla="*/ 198 h 323"/>
                    <a:gd name="T12" fmla="*/ 395 w 876"/>
                    <a:gd name="T13" fmla="*/ 213 h 323"/>
                    <a:gd name="T14" fmla="*/ 423 w 876"/>
                    <a:gd name="T15" fmla="*/ 220 h 323"/>
                    <a:gd name="T16" fmla="*/ 452 w 876"/>
                    <a:gd name="T17" fmla="*/ 220 h 323"/>
                    <a:gd name="T18" fmla="*/ 481 w 876"/>
                    <a:gd name="T19" fmla="*/ 213 h 323"/>
                    <a:gd name="T20" fmla="*/ 507 w 876"/>
                    <a:gd name="T21" fmla="*/ 198 h 323"/>
                    <a:gd name="T22" fmla="*/ 531 w 876"/>
                    <a:gd name="T23" fmla="*/ 178 h 323"/>
                    <a:gd name="T24" fmla="*/ 550 w 876"/>
                    <a:gd name="T25" fmla="*/ 149 h 323"/>
                    <a:gd name="T26" fmla="*/ 566 w 876"/>
                    <a:gd name="T27" fmla="*/ 115 h 323"/>
                    <a:gd name="T28" fmla="*/ 578 w 876"/>
                    <a:gd name="T29" fmla="*/ 73 h 323"/>
                    <a:gd name="T30" fmla="*/ 584 w 876"/>
                    <a:gd name="T31" fmla="*/ 26 h 323"/>
                    <a:gd name="T32" fmla="*/ 876 w 876"/>
                    <a:gd name="T33" fmla="*/ 0 h 323"/>
                    <a:gd name="T34" fmla="*/ 867 w 876"/>
                    <a:gd name="T35" fmla="*/ 77 h 323"/>
                    <a:gd name="T36" fmla="*/ 841 w 876"/>
                    <a:gd name="T37" fmla="*/ 144 h 323"/>
                    <a:gd name="T38" fmla="*/ 800 w 876"/>
                    <a:gd name="T39" fmla="*/ 199 h 323"/>
                    <a:gd name="T40" fmla="*/ 746 w 876"/>
                    <a:gd name="T41" fmla="*/ 245 h 323"/>
                    <a:gd name="T42" fmla="*/ 680 w 876"/>
                    <a:gd name="T43" fmla="*/ 279 h 323"/>
                    <a:gd name="T44" fmla="*/ 606 w 876"/>
                    <a:gd name="T45" fmla="*/ 304 h 323"/>
                    <a:gd name="T46" fmla="*/ 524 w 876"/>
                    <a:gd name="T47" fmla="*/ 318 h 323"/>
                    <a:gd name="T48" fmla="*/ 438 w 876"/>
                    <a:gd name="T49" fmla="*/ 323 h 323"/>
                    <a:gd name="T50" fmla="*/ 351 w 876"/>
                    <a:gd name="T51" fmla="*/ 318 h 323"/>
                    <a:gd name="T52" fmla="*/ 269 w 876"/>
                    <a:gd name="T53" fmla="*/ 304 h 323"/>
                    <a:gd name="T54" fmla="*/ 195 w 876"/>
                    <a:gd name="T55" fmla="*/ 279 h 323"/>
                    <a:gd name="T56" fmla="*/ 130 w 876"/>
                    <a:gd name="T57" fmla="*/ 245 h 323"/>
                    <a:gd name="T58" fmla="*/ 76 w 876"/>
                    <a:gd name="T59" fmla="*/ 199 h 323"/>
                    <a:gd name="T60" fmla="*/ 35 w 876"/>
                    <a:gd name="T61" fmla="*/ 144 h 323"/>
                    <a:gd name="T62" fmla="*/ 9 w 876"/>
                    <a:gd name="T63" fmla="*/ 77 h 323"/>
                    <a:gd name="T64" fmla="*/ 0 w 876"/>
                    <a:gd name="T65" fmla="*/ 0 h 3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6" h="323">
                      <a:moveTo>
                        <a:pt x="290" y="0"/>
                      </a:moveTo>
                      <a:lnTo>
                        <a:pt x="291" y="26"/>
                      </a:lnTo>
                      <a:lnTo>
                        <a:pt x="293" y="51"/>
                      </a:lnTo>
                      <a:lnTo>
                        <a:pt x="296" y="73"/>
                      </a:lnTo>
                      <a:lnTo>
                        <a:pt x="302" y="95"/>
                      </a:lnTo>
                      <a:lnTo>
                        <a:pt x="308" y="115"/>
                      </a:lnTo>
                      <a:lnTo>
                        <a:pt x="316" y="133"/>
                      </a:lnTo>
                      <a:lnTo>
                        <a:pt x="325" y="149"/>
                      </a:lnTo>
                      <a:lnTo>
                        <a:pt x="335" y="164"/>
                      </a:lnTo>
                      <a:lnTo>
                        <a:pt x="345" y="178"/>
                      </a:lnTo>
                      <a:lnTo>
                        <a:pt x="357" y="189"/>
                      </a:lnTo>
                      <a:lnTo>
                        <a:pt x="369" y="198"/>
                      </a:lnTo>
                      <a:lnTo>
                        <a:pt x="382" y="206"/>
                      </a:lnTo>
                      <a:lnTo>
                        <a:pt x="395" y="213"/>
                      </a:lnTo>
                      <a:lnTo>
                        <a:pt x="409" y="217"/>
                      </a:lnTo>
                      <a:lnTo>
                        <a:pt x="423" y="220"/>
                      </a:lnTo>
                      <a:lnTo>
                        <a:pt x="438" y="221"/>
                      </a:lnTo>
                      <a:lnTo>
                        <a:pt x="452" y="220"/>
                      </a:lnTo>
                      <a:lnTo>
                        <a:pt x="467" y="217"/>
                      </a:lnTo>
                      <a:lnTo>
                        <a:pt x="481" y="213"/>
                      </a:lnTo>
                      <a:lnTo>
                        <a:pt x="495" y="206"/>
                      </a:lnTo>
                      <a:lnTo>
                        <a:pt x="507" y="198"/>
                      </a:lnTo>
                      <a:lnTo>
                        <a:pt x="520" y="189"/>
                      </a:lnTo>
                      <a:lnTo>
                        <a:pt x="531" y="178"/>
                      </a:lnTo>
                      <a:lnTo>
                        <a:pt x="541" y="164"/>
                      </a:lnTo>
                      <a:lnTo>
                        <a:pt x="550" y="149"/>
                      </a:lnTo>
                      <a:lnTo>
                        <a:pt x="560" y="133"/>
                      </a:lnTo>
                      <a:lnTo>
                        <a:pt x="566" y="115"/>
                      </a:lnTo>
                      <a:lnTo>
                        <a:pt x="573" y="95"/>
                      </a:lnTo>
                      <a:lnTo>
                        <a:pt x="578" y="73"/>
                      </a:lnTo>
                      <a:lnTo>
                        <a:pt x="581" y="51"/>
                      </a:lnTo>
                      <a:lnTo>
                        <a:pt x="584" y="26"/>
                      </a:lnTo>
                      <a:lnTo>
                        <a:pt x="585" y="0"/>
                      </a:lnTo>
                      <a:lnTo>
                        <a:pt x="876" y="0"/>
                      </a:lnTo>
                      <a:lnTo>
                        <a:pt x="874" y="39"/>
                      </a:lnTo>
                      <a:lnTo>
                        <a:pt x="867" y="77"/>
                      </a:lnTo>
                      <a:lnTo>
                        <a:pt x="856" y="112"/>
                      </a:lnTo>
                      <a:lnTo>
                        <a:pt x="841" y="144"/>
                      </a:lnTo>
                      <a:lnTo>
                        <a:pt x="823" y="173"/>
                      </a:lnTo>
                      <a:lnTo>
                        <a:pt x="800" y="199"/>
                      </a:lnTo>
                      <a:lnTo>
                        <a:pt x="775" y="223"/>
                      </a:lnTo>
                      <a:lnTo>
                        <a:pt x="746" y="245"/>
                      </a:lnTo>
                      <a:lnTo>
                        <a:pt x="715" y="263"/>
                      </a:lnTo>
                      <a:lnTo>
                        <a:pt x="680" y="279"/>
                      </a:lnTo>
                      <a:lnTo>
                        <a:pt x="644" y="292"/>
                      </a:lnTo>
                      <a:lnTo>
                        <a:pt x="606" y="304"/>
                      </a:lnTo>
                      <a:lnTo>
                        <a:pt x="566" y="312"/>
                      </a:lnTo>
                      <a:lnTo>
                        <a:pt x="524" y="318"/>
                      </a:lnTo>
                      <a:lnTo>
                        <a:pt x="482" y="322"/>
                      </a:lnTo>
                      <a:lnTo>
                        <a:pt x="438" y="323"/>
                      </a:lnTo>
                      <a:lnTo>
                        <a:pt x="393" y="322"/>
                      </a:lnTo>
                      <a:lnTo>
                        <a:pt x="351" y="318"/>
                      </a:lnTo>
                      <a:lnTo>
                        <a:pt x="309" y="312"/>
                      </a:lnTo>
                      <a:lnTo>
                        <a:pt x="269" y="304"/>
                      </a:lnTo>
                      <a:lnTo>
                        <a:pt x="231" y="292"/>
                      </a:lnTo>
                      <a:lnTo>
                        <a:pt x="195" y="279"/>
                      </a:lnTo>
                      <a:lnTo>
                        <a:pt x="161" y="263"/>
                      </a:lnTo>
                      <a:lnTo>
                        <a:pt x="130" y="245"/>
                      </a:lnTo>
                      <a:lnTo>
                        <a:pt x="101" y="223"/>
                      </a:lnTo>
                      <a:lnTo>
                        <a:pt x="76" y="199"/>
                      </a:lnTo>
                      <a:lnTo>
                        <a:pt x="54" y="173"/>
                      </a:lnTo>
                      <a:lnTo>
                        <a:pt x="35" y="144"/>
                      </a:lnTo>
                      <a:lnTo>
                        <a:pt x="21" y="112"/>
                      </a:lnTo>
                      <a:lnTo>
                        <a:pt x="9" y="77"/>
                      </a:lnTo>
                      <a:lnTo>
                        <a:pt x="2" y="39"/>
                      </a:lnTo>
                      <a:lnTo>
                        <a:pt x="0" y="0"/>
                      </a:lnTo>
                      <a:lnTo>
                        <a:pt x="290" y="0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9" name="Freeform 1097"/>
                <p:cNvSpPr>
                  <a:spLocks/>
                </p:cNvSpPr>
                <p:nvPr/>
              </p:nvSpPr>
              <p:spPr bwMode="auto">
                <a:xfrm>
                  <a:off x="3433" y="4175"/>
                  <a:ext cx="125" cy="40"/>
                </a:xfrm>
                <a:custGeom>
                  <a:avLst/>
                  <a:gdLst>
                    <a:gd name="T0" fmla="*/ 289 w 874"/>
                    <a:gd name="T1" fmla="*/ 26 h 323"/>
                    <a:gd name="T2" fmla="*/ 295 w 874"/>
                    <a:gd name="T3" fmla="*/ 73 h 323"/>
                    <a:gd name="T4" fmla="*/ 306 w 874"/>
                    <a:gd name="T5" fmla="*/ 115 h 323"/>
                    <a:gd name="T6" fmla="*/ 323 w 874"/>
                    <a:gd name="T7" fmla="*/ 149 h 323"/>
                    <a:gd name="T8" fmla="*/ 344 w 874"/>
                    <a:gd name="T9" fmla="*/ 178 h 323"/>
                    <a:gd name="T10" fmla="*/ 368 w 874"/>
                    <a:gd name="T11" fmla="*/ 198 h 323"/>
                    <a:gd name="T12" fmla="*/ 394 w 874"/>
                    <a:gd name="T13" fmla="*/ 213 h 323"/>
                    <a:gd name="T14" fmla="*/ 422 w 874"/>
                    <a:gd name="T15" fmla="*/ 220 h 323"/>
                    <a:gd name="T16" fmla="*/ 452 w 874"/>
                    <a:gd name="T17" fmla="*/ 220 h 323"/>
                    <a:gd name="T18" fmla="*/ 479 w 874"/>
                    <a:gd name="T19" fmla="*/ 213 h 323"/>
                    <a:gd name="T20" fmla="*/ 505 w 874"/>
                    <a:gd name="T21" fmla="*/ 198 h 323"/>
                    <a:gd name="T22" fmla="*/ 529 w 874"/>
                    <a:gd name="T23" fmla="*/ 178 h 323"/>
                    <a:gd name="T24" fmla="*/ 549 w 874"/>
                    <a:gd name="T25" fmla="*/ 149 h 323"/>
                    <a:gd name="T26" fmla="*/ 565 w 874"/>
                    <a:gd name="T27" fmla="*/ 115 h 323"/>
                    <a:gd name="T28" fmla="*/ 576 w 874"/>
                    <a:gd name="T29" fmla="*/ 73 h 323"/>
                    <a:gd name="T30" fmla="*/ 582 w 874"/>
                    <a:gd name="T31" fmla="*/ 26 h 323"/>
                    <a:gd name="T32" fmla="*/ 874 w 874"/>
                    <a:gd name="T33" fmla="*/ 0 h 323"/>
                    <a:gd name="T34" fmla="*/ 864 w 874"/>
                    <a:gd name="T35" fmla="*/ 77 h 323"/>
                    <a:gd name="T36" fmla="*/ 838 w 874"/>
                    <a:gd name="T37" fmla="*/ 144 h 323"/>
                    <a:gd name="T38" fmla="*/ 797 w 874"/>
                    <a:gd name="T39" fmla="*/ 199 h 323"/>
                    <a:gd name="T40" fmla="*/ 744 w 874"/>
                    <a:gd name="T41" fmla="*/ 245 h 323"/>
                    <a:gd name="T42" fmla="*/ 679 w 874"/>
                    <a:gd name="T43" fmla="*/ 279 h 323"/>
                    <a:gd name="T44" fmla="*/ 605 w 874"/>
                    <a:gd name="T45" fmla="*/ 304 h 323"/>
                    <a:gd name="T46" fmla="*/ 524 w 874"/>
                    <a:gd name="T47" fmla="*/ 318 h 323"/>
                    <a:gd name="T48" fmla="*/ 437 w 874"/>
                    <a:gd name="T49" fmla="*/ 323 h 323"/>
                    <a:gd name="T50" fmla="*/ 349 w 874"/>
                    <a:gd name="T51" fmla="*/ 318 h 323"/>
                    <a:gd name="T52" fmla="*/ 268 w 874"/>
                    <a:gd name="T53" fmla="*/ 304 h 323"/>
                    <a:gd name="T54" fmla="*/ 194 w 874"/>
                    <a:gd name="T55" fmla="*/ 279 h 323"/>
                    <a:gd name="T56" fmla="*/ 129 w 874"/>
                    <a:gd name="T57" fmla="*/ 245 h 323"/>
                    <a:gd name="T58" fmla="*/ 75 w 874"/>
                    <a:gd name="T59" fmla="*/ 199 h 323"/>
                    <a:gd name="T60" fmla="*/ 35 w 874"/>
                    <a:gd name="T61" fmla="*/ 144 h 323"/>
                    <a:gd name="T62" fmla="*/ 9 w 874"/>
                    <a:gd name="T63" fmla="*/ 77 h 323"/>
                    <a:gd name="T64" fmla="*/ 0 w 874"/>
                    <a:gd name="T65" fmla="*/ 0 h 3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4" h="323">
                      <a:moveTo>
                        <a:pt x="288" y="0"/>
                      </a:moveTo>
                      <a:lnTo>
                        <a:pt x="289" y="26"/>
                      </a:lnTo>
                      <a:lnTo>
                        <a:pt x="291" y="51"/>
                      </a:lnTo>
                      <a:lnTo>
                        <a:pt x="295" y="73"/>
                      </a:lnTo>
                      <a:lnTo>
                        <a:pt x="300" y="95"/>
                      </a:lnTo>
                      <a:lnTo>
                        <a:pt x="306" y="115"/>
                      </a:lnTo>
                      <a:lnTo>
                        <a:pt x="314" y="133"/>
                      </a:lnTo>
                      <a:lnTo>
                        <a:pt x="323" y="149"/>
                      </a:lnTo>
                      <a:lnTo>
                        <a:pt x="333" y="164"/>
                      </a:lnTo>
                      <a:lnTo>
                        <a:pt x="344" y="178"/>
                      </a:lnTo>
                      <a:lnTo>
                        <a:pt x="355" y="189"/>
                      </a:lnTo>
                      <a:lnTo>
                        <a:pt x="368" y="198"/>
                      </a:lnTo>
                      <a:lnTo>
                        <a:pt x="380" y="206"/>
                      </a:lnTo>
                      <a:lnTo>
                        <a:pt x="394" y="213"/>
                      </a:lnTo>
                      <a:lnTo>
                        <a:pt x="409" y="217"/>
                      </a:lnTo>
                      <a:lnTo>
                        <a:pt x="422" y="220"/>
                      </a:lnTo>
                      <a:lnTo>
                        <a:pt x="437" y="221"/>
                      </a:lnTo>
                      <a:lnTo>
                        <a:pt x="452" y="220"/>
                      </a:lnTo>
                      <a:lnTo>
                        <a:pt x="466" y="217"/>
                      </a:lnTo>
                      <a:lnTo>
                        <a:pt x="479" y="213"/>
                      </a:lnTo>
                      <a:lnTo>
                        <a:pt x="493" y="206"/>
                      </a:lnTo>
                      <a:lnTo>
                        <a:pt x="505" y="198"/>
                      </a:lnTo>
                      <a:lnTo>
                        <a:pt x="518" y="189"/>
                      </a:lnTo>
                      <a:lnTo>
                        <a:pt x="529" y="178"/>
                      </a:lnTo>
                      <a:lnTo>
                        <a:pt x="540" y="164"/>
                      </a:lnTo>
                      <a:lnTo>
                        <a:pt x="549" y="149"/>
                      </a:lnTo>
                      <a:lnTo>
                        <a:pt x="558" y="133"/>
                      </a:lnTo>
                      <a:lnTo>
                        <a:pt x="565" y="115"/>
                      </a:lnTo>
                      <a:lnTo>
                        <a:pt x="572" y="95"/>
                      </a:lnTo>
                      <a:lnTo>
                        <a:pt x="576" y="73"/>
                      </a:lnTo>
                      <a:lnTo>
                        <a:pt x="580" y="51"/>
                      </a:lnTo>
                      <a:lnTo>
                        <a:pt x="582" y="26"/>
                      </a:lnTo>
                      <a:lnTo>
                        <a:pt x="583" y="0"/>
                      </a:lnTo>
                      <a:lnTo>
                        <a:pt x="874" y="0"/>
                      </a:lnTo>
                      <a:lnTo>
                        <a:pt x="871" y="39"/>
                      </a:lnTo>
                      <a:lnTo>
                        <a:pt x="864" y="77"/>
                      </a:lnTo>
                      <a:lnTo>
                        <a:pt x="853" y="112"/>
                      </a:lnTo>
                      <a:lnTo>
                        <a:pt x="838" y="144"/>
                      </a:lnTo>
                      <a:lnTo>
                        <a:pt x="820" y="173"/>
                      </a:lnTo>
                      <a:lnTo>
                        <a:pt x="797" y="199"/>
                      </a:lnTo>
                      <a:lnTo>
                        <a:pt x="772" y="223"/>
                      </a:lnTo>
                      <a:lnTo>
                        <a:pt x="744" y="245"/>
                      </a:lnTo>
                      <a:lnTo>
                        <a:pt x="712" y="263"/>
                      </a:lnTo>
                      <a:lnTo>
                        <a:pt x="679" y="279"/>
                      </a:lnTo>
                      <a:lnTo>
                        <a:pt x="642" y="292"/>
                      </a:lnTo>
                      <a:lnTo>
                        <a:pt x="605" y="304"/>
                      </a:lnTo>
                      <a:lnTo>
                        <a:pt x="565" y="312"/>
                      </a:lnTo>
                      <a:lnTo>
                        <a:pt x="524" y="318"/>
                      </a:lnTo>
                      <a:lnTo>
                        <a:pt x="480" y="322"/>
                      </a:lnTo>
                      <a:lnTo>
                        <a:pt x="437" y="323"/>
                      </a:lnTo>
                      <a:lnTo>
                        <a:pt x="393" y="322"/>
                      </a:lnTo>
                      <a:lnTo>
                        <a:pt x="349" y="318"/>
                      </a:lnTo>
                      <a:lnTo>
                        <a:pt x="308" y="312"/>
                      </a:lnTo>
                      <a:lnTo>
                        <a:pt x="268" y="304"/>
                      </a:lnTo>
                      <a:lnTo>
                        <a:pt x="230" y="292"/>
                      </a:lnTo>
                      <a:lnTo>
                        <a:pt x="194" y="279"/>
                      </a:lnTo>
                      <a:lnTo>
                        <a:pt x="160" y="263"/>
                      </a:lnTo>
                      <a:lnTo>
                        <a:pt x="129" y="245"/>
                      </a:lnTo>
                      <a:lnTo>
                        <a:pt x="101" y="223"/>
                      </a:lnTo>
                      <a:lnTo>
                        <a:pt x="75" y="199"/>
                      </a:lnTo>
                      <a:lnTo>
                        <a:pt x="53" y="173"/>
                      </a:lnTo>
                      <a:lnTo>
                        <a:pt x="35" y="144"/>
                      </a:lnTo>
                      <a:lnTo>
                        <a:pt x="20" y="112"/>
                      </a:lnTo>
                      <a:lnTo>
                        <a:pt x="9" y="77"/>
                      </a:lnTo>
                      <a:lnTo>
                        <a:pt x="2" y="39"/>
                      </a:lnTo>
                      <a:lnTo>
                        <a:pt x="0" y="0"/>
                      </a:lnTo>
                      <a:lnTo>
                        <a:pt x="288" y="0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90" name="Freeform 1098"/>
                <p:cNvSpPr>
                  <a:spLocks/>
                </p:cNvSpPr>
                <p:nvPr/>
              </p:nvSpPr>
              <p:spPr bwMode="auto">
                <a:xfrm>
                  <a:off x="2888" y="4137"/>
                  <a:ext cx="168" cy="76"/>
                </a:xfrm>
                <a:custGeom>
                  <a:avLst/>
                  <a:gdLst>
                    <a:gd name="T0" fmla="*/ 0 w 1174"/>
                    <a:gd name="T1" fmla="*/ 0 h 609"/>
                    <a:gd name="T2" fmla="*/ 614 w 1174"/>
                    <a:gd name="T3" fmla="*/ 0 h 609"/>
                    <a:gd name="T4" fmla="*/ 614 w 1174"/>
                    <a:gd name="T5" fmla="*/ 97 h 609"/>
                    <a:gd name="T6" fmla="*/ 469 w 1174"/>
                    <a:gd name="T7" fmla="*/ 97 h 609"/>
                    <a:gd name="T8" fmla="*/ 669 w 1174"/>
                    <a:gd name="T9" fmla="*/ 461 h 609"/>
                    <a:gd name="T10" fmla="*/ 869 w 1174"/>
                    <a:gd name="T11" fmla="*/ 97 h 609"/>
                    <a:gd name="T12" fmla="*/ 750 w 1174"/>
                    <a:gd name="T13" fmla="*/ 97 h 609"/>
                    <a:gd name="T14" fmla="*/ 750 w 1174"/>
                    <a:gd name="T15" fmla="*/ 0 h 609"/>
                    <a:gd name="T16" fmla="*/ 1173 w 1174"/>
                    <a:gd name="T17" fmla="*/ 0 h 609"/>
                    <a:gd name="T18" fmla="*/ 1174 w 1174"/>
                    <a:gd name="T19" fmla="*/ 97 h 609"/>
                    <a:gd name="T20" fmla="*/ 1032 w 1174"/>
                    <a:gd name="T21" fmla="*/ 97 h 609"/>
                    <a:gd name="T22" fmla="*/ 753 w 1174"/>
                    <a:gd name="T23" fmla="*/ 609 h 609"/>
                    <a:gd name="T24" fmla="*/ 422 w 1174"/>
                    <a:gd name="T25" fmla="*/ 609 h 609"/>
                    <a:gd name="T26" fmla="*/ 140 w 1174"/>
                    <a:gd name="T27" fmla="*/ 97 h 609"/>
                    <a:gd name="T28" fmla="*/ 0 w 1174"/>
                    <a:gd name="T29" fmla="*/ 97 h 609"/>
                    <a:gd name="T30" fmla="*/ 0 w 1174"/>
                    <a:gd name="T3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74" h="609">
                      <a:moveTo>
                        <a:pt x="0" y="0"/>
                      </a:moveTo>
                      <a:lnTo>
                        <a:pt x="614" y="0"/>
                      </a:lnTo>
                      <a:lnTo>
                        <a:pt x="614" y="97"/>
                      </a:lnTo>
                      <a:lnTo>
                        <a:pt x="469" y="97"/>
                      </a:lnTo>
                      <a:lnTo>
                        <a:pt x="669" y="461"/>
                      </a:lnTo>
                      <a:lnTo>
                        <a:pt x="869" y="97"/>
                      </a:lnTo>
                      <a:lnTo>
                        <a:pt x="750" y="97"/>
                      </a:lnTo>
                      <a:lnTo>
                        <a:pt x="750" y="0"/>
                      </a:lnTo>
                      <a:lnTo>
                        <a:pt x="1173" y="0"/>
                      </a:lnTo>
                      <a:lnTo>
                        <a:pt x="1174" y="97"/>
                      </a:lnTo>
                      <a:lnTo>
                        <a:pt x="1032" y="97"/>
                      </a:lnTo>
                      <a:lnTo>
                        <a:pt x="753" y="609"/>
                      </a:lnTo>
                      <a:lnTo>
                        <a:pt x="422" y="609"/>
                      </a:lnTo>
                      <a:lnTo>
                        <a:pt x="140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91" name="Freeform 1099"/>
                <p:cNvSpPr>
                  <a:spLocks/>
                </p:cNvSpPr>
                <p:nvPr/>
              </p:nvSpPr>
              <p:spPr bwMode="auto">
                <a:xfrm>
                  <a:off x="3275" y="4137"/>
                  <a:ext cx="168" cy="76"/>
                </a:xfrm>
                <a:custGeom>
                  <a:avLst/>
                  <a:gdLst>
                    <a:gd name="T0" fmla="*/ 0 w 1173"/>
                    <a:gd name="T1" fmla="*/ 0 h 609"/>
                    <a:gd name="T2" fmla="*/ 614 w 1173"/>
                    <a:gd name="T3" fmla="*/ 0 h 609"/>
                    <a:gd name="T4" fmla="*/ 614 w 1173"/>
                    <a:gd name="T5" fmla="*/ 97 h 609"/>
                    <a:gd name="T6" fmla="*/ 469 w 1173"/>
                    <a:gd name="T7" fmla="*/ 97 h 609"/>
                    <a:gd name="T8" fmla="*/ 669 w 1173"/>
                    <a:gd name="T9" fmla="*/ 461 h 609"/>
                    <a:gd name="T10" fmla="*/ 869 w 1173"/>
                    <a:gd name="T11" fmla="*/ 97 h 609"/>
                    <a:gd name="T12" fmla="*/ 750 w 1173"/>
                    <a:gd name="T13" fmla="*/ 97 h 609"/>
                    <a:gd name="T14" fmla="*/ 750 w 1173"/>
                    <a:gd name="T15" fmla="*/ 0 h 609"/>
                    <a:gd name="T16" fmla="*/ 1172 w 1173"/>
                    <a:gd name="T17" fmla="*/ 0 h 609"/>
                    <a:gd name="T18" fmla="*/ 1173 w 1173"/>
                    <a:gd name="T19" fmla="*/ 97 h 609"/>
                    <a:gd name="T20" fmla="*/ 1033 w 1173"/>
                    <a:gd name="T21" fmla="*/ 97 h 609"/>
                    <a:gd name="T22" fmla="*/ 753 w 1173"/>
                    <a:gd name="T23" fmla="*/ 609 h 609"/>
                    <a:gd name="T24" fmla="*/ 421 w 1173"/>
                    <a:gd name="T25" fmla="*/ 609 h 609"/>
                    <a:gd name="T26" fmla="*/ 140 w 1173"/>
                    <a:gd name="T27" fmla="*/ 97 h 609"/>
                    <a:gd name="T28" fmla="*/ 0 w 1173"/>
                    <a:gd name="T29" fmla="*/ 97 h 609"/>
                    <a:gd name="T30" fmla="*/ 0 w 1173"/>
                    <a:gd name="T3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73" h="609">
                      <a:moveTo>
                        <a:pt x="0" y="0"/>
                      </a:moveTo>
                      <a:lnTo>
                        <a:pt x="614" y="0"/>
                      </a:lnTo>
                      <a:lnTo>
                        <a:pt x="614" y="97"/>
                      </a:lnTo>
                      <a:lnTo>
                        <a:pt x="469" y="97"/>
                      </a:lnTo>
                      <a:lnTo>
                        <a:pt x="669" y="461"/>
                      </a:lnTo>
                      <a:lnTo>
                        <a:pt x="869" y="97"/>
                      </a:lnTo>
                      <a:lnTo>
                        <a:pt x="750" y="97"/>
                      </a:lnTo>
                      <a:lnTo>
                        <a:pt x="750" y="0"/>
                      </a:lnTo>
                      <a:lnTo>
                        <a:pt x="1172" y="0"/>
                      </a:lnTo>
                      <a:lnTo>
                        <a:pt x="1173" y="97"/>
                      </a:lnTo>
                      <a:lnTo>
                        <a:pt x="1033" y="97"/>
                      </a:lnTo>
                      <a:lnTo>
                        <a:pt x="753" y="609"/>
                      </a:lnTo>
                      <a:lnTo>
                        <a:pt x="421" y="609"/>
                      </a:lnTo>
                      <a:lnTo>
                        <a:pt x="140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92" name="Freeform 1100"/>
                <p:cNvSpPr>
                  <a:spLocks/>
                </p:cNvSpPr>
                <p:nvPr/>
              </p:nvSpPr>
              <p:spPr bwMode="auto">
                <a:xfrm>
                  <a:off x="3176" y="4137"/>
                  <a:ext cx="121" cy="76"/>
                </a:xfrm>
                <a:custGeom>
                  <a:avLst/>
                  <a:gdLst>
                    <a:gd name="T0" fmla="*/ 0 w 850"/>
                    <a:gd name="T1" fmla="*/ 0 h 609"/>
                    <a:gd name="T2" fmla="*/ 569 w 850"/>
                    <a:gd name="T3" fmla="*/ 0 h 609"/>
                    <a:gd name="T4" fmla="*/ 569 w 850"/>
                    <a:gd name="T5" fmla="*/ 97 h 609"/>
                    <a:gd name="T6" fmla="*/ 428 w 850"/>
                    <a:gd name="T7" fmla="*/ 97 h 609"/>
                    <a:gd name="T8" fmla="*/ 428 w 850"/>
                    <a:gd name="T9" fmla="*/ 509 h 609"/>
                    <a:gd name="T10" fmla="*/ 570 w 850"/>
                    <a:gd name="T11" fmla="*/ 509 h 609"/>
                    <a:gd name="T12" fmla="*/ 574 w 850"/>
                    <a:gd name="T13" fmla="*/ 509 h 609"/>
                    <a:gd name="T14" fmla="*/ 584 w 850"/>
                    <a:gd name="T15" fmla="*/ 509 h 609"/>
                    <a:gd name="T16" fmla="*/ 598 w 850"/>
                    <a:gd name="T17" fmla="*/ 508 h 609"/>
                    <a:gd name="T18" fmla="*/ 615 w 850"/>
                    <a:gd name="T19" fmla="*/ 505 h 609"/>
                    <a:gd name="T20" fmla="*/ 633 w 850"/>
                    <a:gd name="T21" fmla="*/ 499 h 609"/>
                    <a:gd name="T22" fmla="*/ 655 w 850"/>
                    <a:gd name="T23" fmla="*/ 489 h 609"/>
                    <a:gd name="T24" fmla="*/ 677 w 850"/>
                    <a:gd name="T25" fmla="*/ 475 h 609"/>
                    <a:gd name="T26" fmla="*/ 698 w 850"/>
                    <a:gd name="T27" fmla="*/ 456 h 609"/>
                    <a:gd name="T28" fmla="*/ 717 w 850"/>
                    <a:gd name="T29" fmla="*/ 434 h 609"/>
                    <a:gd name="T30" fmla="*/ 731 w 850"/>
                    <a:gd name="T31" fmla="*/ 412 h 609"/>
                    <a:gd name="T32" fmla="*/ 741 w 850"/>
                    <a:gd name="T33" fmla="*/ 389 h 609"/>
                    <a:gd name="T34" fmla="*/ 747 w 850"/>
                    <a:gd name="T35" fmla="*/ 368 h 609"/>
                    <a:gd name="T36" fmla="*/ 751 w 850"/>
                    <a:gd name="T37" fmla="*/ 351 h 609"/>
                    <a:gd name="T38" fmla="*/ 753 w 850"/>
                    <a:gd name="T39" fmla="*/ 337 h 609"/>
                    <a:gd name="T40" fmla="*/ 753 w 850"/>
                    <a:gd name="T41" fmla="*/ 328 h 609"/>
                    <a:gd name="T42" fmla="*/ 753 w 850"/>
                    <a:gd name="T43" fmla="*/ 324 h 609"/>
                    <a:gd name="T44" fmla="*/ 850 w 850"/>
                    <a:gd name="T45" fmla="*/ 324 h 609"/>
                    <a:gd name="T46" fmla="*/ 850 w 850"/>
                    <a:gd name="T47" fmla="*/ 609 h 609"/>
                    <a:gd name="T48" fmla="*/ 0 w 850"/>
                    <a:gd name="T49" fmla="*/ 609 h 609"/>
                    <a:gd name="T50" fmla="*/ 0 w 850"/>
                    <a:gd name="T51" fmla="*/ 509 h 609"/>
                    <a:gd name="T52" fmla="*/ 141 w 850"/>
                    <a:gd name="T53" fmla="*/ 509 h 609"/>
                    <a:gd name="T54" fmla="*/ 141 w 850"/>
                    <a:gd name="T55" fmla="*/ 97 h 609"/>
                    <a:gd name="T56" fmla="*/ 0 w 850"/>
                    <a:gd name="T57" fmla="*/ 97 h 609"/>
                    <a:gd name="T58" fmla="*/ 0 w 850"/>
                    <a:gd name="T59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850" h="609">
                      <a:moveTo>
                        <a:pt x="0" y="0"/>
                      </a:moveTo>
                      <a:lnTo>
                        <a:pt x="569" y="0"/>
                      </a:lnTo>
                      <a:lnTo>
                        <a:pt x="569" y="97"/>
                      </a:lnTo>
                      <a:lnTo>
                        <a:pt x="428" y="97"/>
                      </a:lnTo>
                      <a:lnTo>
                        <a:pt x="428" y="509"/>
                      </a:lnTo>
                      <a:lnTo>
                        <a:pt x="570" y="509"/>
                      </a:lnTo>
                      <a:lnTo>
                        <a:pt x="574" y="509"/>
                      </a:lnTo>
                      <a:lnTo>
                        <a:pt x="584" y="509"/>
                      </a:lnTo>
                      <a:lnTo>
                        <a:pt x="598" y="508"/>
                      </a:lnTo>
                      <a:lnTo>
                        <a:pt x="615" y="505"/>
                      </a:lnTo>
                      <a:lnTo>
                        <a:pt x="633" y="499"/>
                      </a:lnTo>
                      <a:lnTo>
                        <a:pt x="655" y="489"/>
                      </a:lnTo>
                      <a:lnTo>
                        <a:pt x="677" y="475"/>
                      </a:lnTo>
                      <a:lnTo>
                        <a:pt x="698" y="456"/>
                      </a:lnTo>
                      <a:lnTo>
                        <a:pt x="717" y="434"/>
                      </a:lnTo>
                      <a:lnTo>
                        <a:pt x="731" y="412"/>
                      </a:lnTo>
                      <a:lnTo>
                        <a:pt x="741" y="389"/>
                      </a:lnTo>
                      <a:lnTo>
                        <a:pt x="747" y="368"/>
                      </a:lnTo>
                      <a:lnTo>
                        <a:pt x="751" y="351"/>
                      </a:lnTo>
                      <a:lnTo>
                        <a:pt x="753" y="337"/>
                      </a:lnTo>
                      <a:lnTo>
                        <a:pt x="753" y="328"/>
                      </a:lnTo>
                      <a:lnTo>
                        <a:pt x="753" y="324"/>
                      </a:lnTo>
                      <a:lnTo>
                        <a:pt x="850" y="324"/>
                      </a:lnTo>
                      <a:lnTo>
                        <a:pt x="850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1" y="509"/>
                      </a:lnTo>
                      <a:lnTo>
                        <a:pt x="141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</p:grpSp>
        </p:grpSp>
      </p:grpSp>
      <p:sp>
        <p:nvSpPr>
          <p:cNvPr id="84" name="TextBox 83"/>
          <p:cNvSpPr txBox="1"/>
          <p:nvPr/>
        </p:nvSpPr>
        <p:spPr>
          <a:xfrm>
            <a:off x="1063842" y="1323828"/>
            <a:ext cx="4727362" cy="156966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dist">
              <a:defRPr/>
            </a:pPr>
            <a:r>
              <a:rPr lang="en-US" sz="9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Certificate</a:t>
            </a:r>
          </a:p>
        </p:txBody>
      </p:sp>
      <p:sp>
        <p:nvSpPr>
          <p:cNvPr id="70" name="Line 986"/>
          <p:cNvSpPr>
            <a:spLocks noChangeShapeType="1"/>
          </p:cNvSpPr>
          <p:nvPr/>
        </p:nvSpPr>
        <p:spPr bwMode="auto">
          <a:xfrm>
            <a:off x="2072012" y="9223310"/>
            <a:ext cx="2816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433" y="5557127"/>
            <a:ext cx="1170139" cy="955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2549" y="6326157"/>
            <a:ext cx="616615" cy="960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AE0F0A11-B98E-4868-A4C5-266FACE21F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3053" y="5556776"/>
            <a:ext cx="1949679" cy="159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024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Picture 23" descr="TM twin IPS Inboar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16956" y="5397469"/>
            <a:ext cx="210185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4" name="Rectangle 1042"/>
          <p:cNvSpPr>
            <a:spLocks noChangeArrowheads="1"/>
          </p:cNvSpPr>
          <p:nvPr/>
        </p:nvSpPr>
        <p:spPr bwMode="auto">
          <a:xfrm>
            <a:off x="0" y="3705225"/>
            <a:ext cx="6858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1400">
                <a:latin typeface="Verdana" pitchFamily="34" charset="0"/>
              </a:rPr>
              <a:t>has satisfactorily completed the training</a:t>
            </a:r>
          </a:p>
        </p:txBody>
      </p:sp>
      <p:sp>
        <p:nvSpPr>
          <p:cNvPr id="3067" name="Text Box 1019"/>
          <p:cNvSpPr txBox="1">
            <a:spLocks noChangeArrowheads="1"/>
          </p:cNvSpPr>
          <p:nvPr/>
        </p:nvSpPr>
        <p:spPr bwMode="auto">
          <a:xfrm>
            <a:off x="0" y="8088874"/>
            <a:ext cx="6858000" cy="139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GB" sz="13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olvoSansMedium" pitchFamily="2" charset="0"/>
              </a:rPr>
              <a:t>PENTA KOREA</a:t>
            </a:r>
          </a:p>
          <a:p>
            <a:pPr algn="ctr"/>
            <a:endParaRPr lang="en-GB" sz="13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Verdana" pitchFamily="34" charset="0"/>
            </a:endParaRPr>
          </a:p>
          <a:p>
            <a:pPr algn="ctr"/>
            <a:endParaRPr lang="en-GB" sz="13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Verdana" pitchFamily="34" charset="0"/>
            </a:endParaRPr>
          </a:p>
          <a:p>
            <a:pPr algn="ctr"/>
            <a:endParaRPr lang="en-GB" sz="13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Verdana" pitchFamily="34" charset="0"/>
            </a:endParaRPr>
          </a:p>
          <a:p>
            <a:pPr>
              <a:lnSpc>
                <a:spcPct val="80000"/>
              </a:lnSpc>
            </a:pPr>
            <a:r>
              <a:rPr lang="en-GB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slonNo540SwaD" pitchFamily="66" charset="0"/>
              </a:rPr>
              <a:t>    </a:t>
            </a:r>
            <a:r>
              <a:rPr lang="en-GB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slonNo540SwaD"/>
              </a:rPr>
              <a:t>                                  </a:t>
            </a:r>
            <a:r>
              <a:rPr lang="en-GB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slonNo540SwaD"/>
              </a:rPr>
              <a:t>Esse</a:t>
            </a:r>
            <a:r>
              <a:rPr lang="en-GB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slonNo540SwaD"/>
              </a:rPr>
              <a:t> </a:t>
            </a:r>
            <a:r>
              <a:rPr lang="en-GB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slonNo540SwaD"/>
              </a:rPr>
              <a:t>Jeong</a:t>
            </a:r>
            <a:endParaRPr lang="en-GB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slonNo540SwaD"/>
            </a:endParaRPr>
          </a:p>
          <a:p>
            <a:pPr algn="ctr">
              <a:lnSpc>
                <a:spcPct val="110000"/>
              </a:lnSpc>
            </a:pPr>
            <a:r>
              <a:rPr lang="en-GB" sz="12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Verdana" pitchFamily="34" charset="0"/>
              </a:rPr>
              <a:t>Trainer</a:t>
            </a:r>
          </a:p>
        </p:txBody>
      </p:sp>
      <p:sp>
        <p:nvSpPr>
          <p:cNvPr id="3043" name="Freeform 995"/>
          <p:cNvSpPr>
            <a:spLocks/>
          </p:cNvSpPr>
          <p:nvPr/>
        </p:nvSpPr>
        <p:spPr bwMode="auto">
          <a:xfrm>
            <a:off x="3074988" y="190500"/>
            <a:ext cx="388937" cy="536575"/>
          </a:xfrm>
          <a:custGeom>
            <a:avLst/>
            <a:gdLst>
              <a:gd name="T0" fmla="*/ 907 w 979"/>
              <a:gd name="T1" fmla="*/ 552 h 2366"/>
              <a:gd name="T2" fmla="*/ 888 w 979"/>
              <a:gd name="T3" fmla="*/ 632 h 2366"/>
              <a:gd name="T4" fmla="*/ 799 w 979"/>
              <a:gd name="T5" fmla="*/ 682 h 2366"/>
              <a:gd name="T6" fmla="*/ 777 w 979"/>
              <a:gd name="T7" fmla="*/ 662 h 2366"/>
              <a:gd name="T8" fmla="*/ 782 w 979"/>
              <a:gd name="T9" fmla="*/ 597 h 2366"/>
              <a:gd name="T10" fmla="*/ 804 w 979"/>
              <a:gd name="T11" fmla="*/ 542 h 2366"/>
              <a:gd name="T12" fmla="*/ 809 w 979"/>
              <a:gd name="T13" fmla="*/ 446 h 2366"/>
              <a:gd name="T14" fmla="*/ 789 w 979"/>
              <a:gd name="T15" fmla="*/ 320 h 2366"/>
              <a:gd name="T16" fmla="*/ 751 w 979"/>
              <a:gd name="T17" fmla="*/ 226 h 2366"/>
              <a:gd name="T18" fmla="*/ 664 w 979"/>
              <a:gd name="T19" fmla="*/ 131 h 2366"/>
              <a:gd name="T20" fmla="*/ 580 w 979"/>
              <a:gd name="T21" fmla="*/ 85 h 2366"/>
              <a:gd name="T22" fmla="*/ 449 w 979"/>
              <a:gd name="T23" fmla="*/ 120 h 2366"/>
              <a:gd name="T24" fmla="*/ 319 w 979"/>
              <a:gd name="T25" fmla="*/ 216 h 2366"/>
              <a:gd name="T26" fmla="*/ 224 w 979"/>
              <a:gd name="T27" fmla="*/ 361 h 2366"/>
              <a:gd name="T28" fmla="*/ 157 w 979"/>
              <a:gd name="T29" fmla="*/ 562 h 2366"/>
              <a:gd name="T30" fmla="*/ 136 w 979"/>
              <a:gd name="T31" fmla="*/ 838 h 2366"/>
              <a:gd name="T32" fmla="*/ 177 w 979"/>
              <a:gd name="T33" fmla="*/ 1244 h 2366"/>
              <a:gd name="T34" fmla="*/ 271 w 979"/>
              <a:gd name="T35" fmla="*/ 1548 h 2366"/>
              <a:gd name="T36" fmla="*/ 361 w 979"/>
              <a:gd name="T37" fmla="*/ 1759 h 2366"/>
              <a:gd name="T38" fmla="*/ 475 w 979"/>
              <a:gd name="T39" fmla="*/ 2000 h 2366"/>
              <a:gd name="T40" fmla="*/ 611 w 979"/>
              <a:gd name="T41" fmla="*/ 2175 h 2366"/>
              <a:gd name="T42" fmla="*/ 704 w 979"/>
              <a:gd name="T43" fmla="*/ 2261 h 2366"/>
              <a:gd name="T44" fmla="*/ 877 w 979"/>
              <a:gd name="T45" fmla="*/ 2281 h 2366"/>
              <a:gd name="T46" fmla="*/ 975 w 979"/>
              <a:gd name="T47" fmla="*/ 2276 h 2366"/>
              <a:gd name="T48" fmla="*/ 979 w 979"/>
              <a:gd name="T49" fmla="*/ 2366 h 2366"/>
              <a:gd name="T50" fmla="*/ 799 w 979"/>
              <a:gd name="T51" fmla="*/ 2366 h 2366"/>
              <a:gd name="T52" fmla="*/ 684 w 979"/>
              <a:gd name="T53" fmla="*/ 2351 h 2366"/>
              <a:gd name="T54" fmla="*/ 496 w 979"/>
              <a:gd name="T55" fmla="*/ 2276 h 2366"/>
              <a:gd name="T56" fmla="*/ 324 w 979"/>
              <a:gd name="T57" fmla="*/ 2110 h 2366"/>
              <a:gd name="T58" fmla="*/ 172 w 979"/>
              <a:gd name="T59" fmla="*/ 1864 h 2366"/>
              <a:gd name="T60" fmla="*/ 84 w 979"/>
              <a:gd name="T61" fmla="*/ 1614 h 2366"/>
              <a:gd name="T62" fmla="*/ 21 w 979"/>
              <a:gd name="T63" fmla="*/ 1300 h 2366"/>
              <a:gd name="T64" fmla="*/ 0 w 979"/>
              <a:gd name="T65" fmla="*/ 938 h 2366"/>
              <a:gd name="T66" fmla="*/ 26 w 979"/>
              <a:gd name="T67" fmla="*/ 637 h 2366"/>
              <a:gd name="T68" fmla="*/ 84 w 979"/>
              <a:gd name="T69" fmla="*/ 426 h 2366"/>
              <a:gd name="T70" fmla="*/ 204 w 979"/>
              <a:gd name="T71" fmla="*/ 191 h 2366"/>
              <a:gd name="T72" fmla="*/ 361 w 979"/>
              <a:gd name="T73" fmla="*/ 65 h 2366"/>
              <a:gd name="T74" fmla="*/ 574 w 979"/>
              <a:gd name="T75" fmla="*/ 0 h 2366"/>
              <a:gd name="T76" fmla="*/ 767 w 979"/>
              <a:gd name="T77" fmla="*/ 14 h 2366"/>
              <a:gd name="T78" fmla="*/ 872 w 979"/>
              <a:gd name="T79" fmla="*/ 95 h 2366"/>
              <a:gd name="T80" fmla="*/ 903 w 979"/>
              <a:gd name="T81" fmla="*/ 156 h 2366"/>
              <a:gd name="T82" fmla="*/ 907 w 979"/>
              <a:gd name="T83" fmla="*/ 552 h 2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979" h="2366">
                <a:moveTo>
                  <a:pt x="907" y="552"/>
                </a:moveTo>
                <a:lnTo>
                  <a:pt x="888" y="632"/>
                </a:lnTo>
                <a:lnTo>
                  <a:pt x="799" y="682"/>
                </a:lnTo>
                <a:lnTo>
                  <a:pt x="777" y="662"/>
                </a:lnTo>
                <a:lnTo>
                  <a:pt x="782" y="597"/>
                </a:lnTo>
                <a:lnTo>
                  <a:pt x="804" y="542"/>
                </a:lnTo>
                <a:lnTo>
                  <a:pt x="809" y="446"/>
                </a:lnTo>
                <a:lnTo>
                  <a:pt x="789" y="320"/>
                </a:lnTo>
                <a:lnTo>
                  <a:pt x="751" y="226"/>
                </a:lnTo>
                <a:lnTo>
                  <a:pt x="664" y="131"/>
                </a:lnTo>
                <a:lnTo>
                  <a:pt x="580" y="85"/>
                </a:lnTo>
                <a:lnTo>
                  <a:pt x="449" y="120"/>
                </a:lnTo>
                <a:lnTo>
                  <a:pt x="319" y="216"/>
                </a:lnTo>
                <a:lnTo>
                  <a:pt x="224" y="361"/>
                </a:lnTo>
                <a:lnTo>
                  <a:pt x="157" y="562"/>
                </a:lnTo>
                <a:lnTo>
                  <a:pt x="136" y="838"/>
                </a:lnTo>
                <a:lnTo>
                  <a:pt x="177" y="1244"/>
                </a:lnTo>
                <a:lnTo>
                  <a:pt x="271" y="1548"/>
                </a:lnTo>
                <a:lnTo>
                  <a:pt x="361" y="1759"/>
                </a:lnTo>
                <a:lnTo>
                  <a:pt x="475" y="2000"/>
                </a:lnTo>
                <a:lnTo>
                  <a:pt x="611" y="2175"/>
                </a:lnTo>
                <a:lnTo>
                  <a:pt x="704" y="2261"/>
                </a:lnTo>
                <a:lnTo>
                  <a:pt x="877" y="2281"/>
                </a:lnTo>
                <a:lnTo>
                  <a:pt x="975" y="2276"/>
                </a:lnTo>
                <a:lnTo>
                  <a:pt x="979" y="2366"/>
                </a:lnTo>
                <a:lnTo>
                  <a:pt x="799" y="2366"/>
                </a:lnTo>
                <a:lnTo>
                  <a:pt x="684" y="2351"/>
                </a:lnTo>
                <a:lnTo>
                  <a:pt x="496" y="2276"/>
                </a:lnTo>
                <a:lnTo>
                  <a:pt x="324" y="2110"/>
                </a:lnTo>
                <a:lnTo>
                  <a:pt x="172" y="1864"/>
                </a:lnTo>
                <a:lnTo>
                  <a:pt x="84" y="1614"/>
                </a:lnTo>
                <a:lnTo>
                  <a:pt x="21" y="1300"/>
                </a:lnTo>
                <a:lnTo>
                  <a:pt x="0" y="938"/>
                </a:lnTo>
                <a:lnTo>
                  <a:pt x="26" y="637"/>
                </a:lnTo>
                <a:lnTo>
                  <a:pt x="84" y="426"/>
                </a:lnTo>
                <a:lnTo>
                  <a:pt x="204" y="191"/>
                </a:lnTo>
                <a:lnTo>
                  <a:pt x="361" y="65"/>
                </a:lnTo>
                <a:lnTo>
                  <a:pt x="574" y="0"/>
                </a:lnTo>
                <a:lnTo>
                  <a:pt x="767" y="14"/>
                </a:lnTo>
                <a:lnTo>
                  <a:pt x="872" y="95"/>
                </a:lnTo>
                <a:lnTo>
                  <a:pt x="903" y="156"/>
                </a:lnTo>
                <a:lnTo>
                  <a:pt x="907" y="552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44" name="Freeform 996"/>
          <p:cNvSpPr>
            <a:spLocks/>
          </p:cNvSpPr>
          <p:nvPr/>
        </p:nvSpPr>
        <p:spPr bwMode="auto">
          <a:xfrm>
            <a:off x="3433763" y="193675"/>
            <a:ext cx="354012" cy="534988"/>
          </a:xfrm>
          <a:custGeom>
            <a:avLst/>
            <a:gdLst>
              <a:gd name="T0" fmla="*/ 0 w 895"/>
              <a:gd name="T1" fmla="*/ 537 h 2356"/>
              <a:gd name="T2" fmla="*/ 0 w 895"/>
              <a:gd name="T3" fmla="*/ 125 h 2356"/>
              <a:gd name="T4" fmla="*/ 60 w 895"/>
              <a:gd name="T5" fmla="*/ 70 h 2356"/>
              <a:gd name="T6" fmla="*/ 143 w 895"/>
              <a:gd name="T7" fmla="*/ 30 h 2356"/>
              <a:gd name="T8" fmla="*/ 280 w 895"/>
              <a:gd name="T9" fmla="*/ 0 h 2356"/>
              <a:gd name="T10" fmla="*/ 404 w 895"/>
              <a:gd name="T11" fmla="*/ 10 h 2356"/>
              <a:gd name="T12" fmla="*/ 514 w 895"/>
              <a:gd name="T13" fmla="*/ 55 h 2356"/>
              <a:gd name="T14" fmla="*/ 629 w 895"/>
              <a:gd name="T15" fmla="*/ 120 h 2356"/>
              <a:gd name="T16" fmla="*/ 712 w 895"/>
              <a:gd name="T17" fmla="*/ 235 h 2356"/>
              <a:gd name="T18" fmla="*/ 796 w 895"/>
              <a:gd name="T19" fmla="*/ 392 h 2356"/>
              <a:gd name="T20" fmla="*/ 858 w 895"/>
              <a:gd name="T21" fmla="*/ 542 h 2356"/>
              <a:gd name="T22" fmla="*/ 885 w 895"/>
              <a:gd name="T23" fmla="*/ 658 h 2356"/>
              <a:gd name="T24" fmla="*/ 895 w 895"/>
              <a:gd name="T25" fmla="*/ 888 h 2356"/>
              <a:gd name="T26" fmla="*/ 895 w 895"/>
              <a:gd name="T27" fmla="*/ 1094 h 2356"/>
              <a:gd name="T28" fmla="*/ 895 w 895"/>
              <a:gd name="T29" fmla="*/ 1294 h 2356"/>
              <a:gd name="T30" fmla="*/ 864 w 895"/>
              <a:gd name="T31" fmla="*/ 1503 h 2356"/>
              <a:gd name="T32" fmla="*/ 796 w 895"/>
              <a:gd name="T33" fmla="*/ 1714 h 2356"/>
              <a:gd name="T34" fmla="*/ 692 w 895"/>
              <a:gd name="T35" fmla="*/ 1940 h 2356"/>
              <a:gd name="T36" fmla="*/ 556 w 895"/>
              <a:gd name="T37" fmla="*/ 2120 h 2356"/>
              <a:gd name="T38" fmla="*/ 389 w 895"/>
              <a:gd name="T39" fmla="*/ 2261 h 2356"/>
              <a:gd name="T40" fmla="*/ 264 w 895"/>
              <a:gd name="T41" fmla="*/ 2321 h 2356"/>
              <a:gd name="T42" fmla="*/ 45 w 895"/>
              <a:gd name="T43" fmla="*/ 2356 h 2356"/>
              <a:gd name="T44" fmla="*/ 45 w 895"/>
              <a:gd name="T45" fmla="*/ 2271 h 2356"/>
              <a:gd name="T46" fmla="*/ 191 w 895"/>
              <a:gd name="T47" fmla="*/ 2251 h 2356"/>
              <a:gd name="T48" fmla="*/ 341 w 895"/>
              <a:gd name="T49" fmla="*/ 2161 h 2356"/>
              <a:gd name="T50" fmla="*/ 477 w 895"/>
              <a:gd name="T51" fmla="*/ 1975 h 2356"/>
              <a:gd name="T52" fmla="*/ 592 w 895"/>
              <a:gd name="T53" fmla="*/ 1699 h 2356"/>
              <a:gd name="T54" fmla="*/ 692 w 895"/>
              <a:gd name="T55" fmla="*/ 1355 h 2356"/>
              <a:gd name="T56" fmla="*/ 754 w 895"/>
              <a:gd name="T57" fmla="*/ 998 h 2356"/>
              <a:gd name="T58" fmla="*/ 791 w 895"/>
              <a:gd name="T59" fmla="*/ 682 h 2356"/>
              <a:gd name="T60" fmla="*/ 723 w 895"/>
              <a:gd name="T61" fmla="*/ 401 h 2356"/>
              <a:gd name="T62" fmla="*/ 629 w 895"/>
              <a:gd name="T63" fmla="*/ 246 h 2356"/>
              <a:gd name="T64" fmla="*/ 510 w 895"/>
              <a:gd name="T65" fmla="*/ 151 h 2356"/>
              <a:gd name="T66" fmla="*/ 410 w 895"/>
              <a:gd name="T67" fmla="*/ 90 h 2356"/>
              <a:gd name="T68" fmla="*/ 289 w 895"/>
              <a:gd name="T69" fmla="*/ 90 h 2356"/>
              <a:gd name="T70" fmla="*/ 191 w 895"/>
              <a:gd name="T71" fmla="*/ 170 h 2356"/>
              <a:gd name="T72" fmla="*/ 118 w 895"/>
              <a:gd name="T73" fmla="*/ 316 h 2356"/>
              <a:gd name="T74" fmla="*/ 107 w 895"/>
              <a:gd name="T75" fmla="*/ 396 h 2356"/>
              <a:gd name="T76" fmla="*/ 107 w 895"/>
              <a:gd name="T77" fmla="*/ 532 h 2356"/>
              <a:gd name="T78" fmla="*/ 134 w 895"/>
              <a:gd name="T79" fmla="*/ 612 h 2356"/>
              <a:gd name="T80" fmla="*/ 138 w 895"/>
              <a:gd name="T81" fmla="*/ 658 h 2356"/>
              <a:gd name="T82" fmla="*/ 92 w 895"/>
              <a:gd name="T83" fmla="*/ 667 h 2356"/>
              <a:gd name="T84" fmla="*/ 29 w 895"/>
              <a:gd name="T85" fmla="*/ 607 h 2356"/>
              <a:gd name="T86" fmla="*/ 0 w 895"/>
              <a:gd name="T87" fmla="*/ 537 h 2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895" h="2356">
                <a:moveTo>
                  <a:pt x="0" y="537"/>
                </a:moveTo>
                <a:lnTo>
                  <a:pt x="0" y="125"/>
                </a:lnTo>
                <a:lnTo>
                  <a:pt x="60" y="70"/>
                </a:lnTo>
                <a:lnTo>
                  <a:pt x="143" y="30"/>
                </a:lnTo>
                <a:lnTo>
                  <a:pt x="280" y="0"/>
                </a:lnTo>
                <a:lnTo>
                  <a:pt x="404" y="10"/>
                </a:lnTo>
                <a:lnTo>
                  <a:pt x="514" y="55"/>
                </a:lnTo>
                <a:lnTo>
                  <a:pt x="629" y="120"/>
                </a:lnTo>
                <a:lnTo>
                  <a:pt x="712" y="235"/>
                </a:lnTo>
                <a:lnTo>
                  <a:pt x="796" y="392"/>
                </a:lnTo>
                <a:lnTo>
                  <a:pt x="858" y="542"/>
                </a:lnTo>
                <a:lnTo>
                  <a:pt x="885" y="658"/>
                </a:lnTo>
                <a:lnTo>
                  <a:pt x="895" y="888"/>
                </a:lnTo>
                <a:lnTo>
                  <a:pt x="895" y="1094"/>
                </a:lnTo>
                <a:lnTo>
                  <a:pt x="895" y="1294"/>
                </a:lnTo>
                <a:lnTo>
                  <a:pt x="864" y="1503"/>
                </a:lnTo>
                <a:lnTo>
                  <a:pt x="796" y="1714"/>
                </a:lnTo>
                <a:lnTo>
                  <a:pt x="692" y="1940"/>
                </a:lnTo>
                <a:lnTo>
                  <a:pt x="556" y="2120"/>
                </a:lnTo>
                <a:lnTo>
                  <a:pt x="389" y="2261"/>
                </a:lnTo>
                <a:lnTo>
                  <a:pt x="264" y="2321"/>
                </a:lnTo>
                <a:lnTo>
                  <a:pt x="45" y="2356"/>
                </a:lnTo>
                <a:lnTo>
                  <a:pt x="45" y="2271"/>
                </a:lnTo>
                <a:lnTo>
                  <a:pt x="191" y="2251"/>
                </a:lnTo>
                <a:lnTo>
                  <a:pt x="341" y="2161"/>
                </a:lnTo>
                <a:lnTo>
                  <a:pt x="477" y="1975"/>
                </a:lnTo>
                <a:lnTo>
                  <a:pt x="592" y="1699"/>
                </a:lnTo>
                <a:lnTo>
                  <a:pt x="692" y="1355"/>
                </a:lnTo>
                <a:lnTo>
                  <a:pt x="754" y="998"/>
                </a:lnTo>
                <a:lnTo>
                  <a:pt x="791" y="682"/>
                </a:lnTo>
                <a:lnTo>
                  <a:pt x="723" y="401"/>
                </a:lnTo>
                <a:lnTo>
                  <a:pt x="629" y="246"/>
                </a:lnTo>
                <a:lnTo>
                  <a:pt x="510" y="151"/>
                </a:lnTo>
                <a:lnTo>
                  <a:pt x="410" y="90"/>
                </a:lnTo>
                <a:lnTo>
                  <a:pt x="289" y="90"/>
                </a:lnTo>
                <a:lnTo>
                  <a:pt x="191" y="170"/>
                </a:lnTo>
                <a:lnTo>
                  <a:pt x="118" y="316"/>
                </a:lnTo>
                <a:lnTo>
                  <a:pt x="107" y="396"/>
                </a:lnTo>
                <a:lnTo>
                  <a:pt x="107" y="532"/>
                </a:lnTo>
                <a:lnTo>
                  <a:pt x="134" y="612"/>
                </a:lnTo>
                <a:lnTo>
                  <a:pt x="138" y="658"/>
                </a:lnTo>
                <a:lnTo>
                  <a:pt x="92" y="667"/>
                </a:lnTo>
                <a:lnTo>
                  <a:pt x="29" y="607"/>
                </a:lnTo>
                <a:lnTo>
                  <a:pt x="0" y="537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45" name="Freeform 997"/>
          <p:cNvSpPr>
            <a:spLocks/>
          </p:cNvSpPr>
          <p:nvPr/>
        </p:nvSpPr>
        <p:spPr bwMode="auto">
          <a:xfrm>
            <a:off x="3565525" y="703263"/>
            <a:ext cx="153988" cy="96837"/>
          </a:xfrm>
          <a:custGeom>
            <a:avLst/>
            <a:gdLst>
              <a:gd name="T0" fmla="*/ 0 w 390"/>
              <a:gd name="T1" fmla="*/ 26 h 422"/>
              <a:gd name="T2" fmla="*/ 38 w 390"/>
              <a:gd name="T3" fmla="*/ 101 h 422"/>
              <a:gd name="T4" fmla="*/ 64 w 390"/>
              <a:gd name="T5" fmla="*/ 158 h 422"/>
              <a:gd name="T6" fmla="*/ 98 w 390"/>
              <a:gd name="T7" fmla="*/ 216 h 422"/>
              <a:gd name="T8" fmla="*/ 132 w 390"/>
              <a:gd name="T9" fmla="*/ 265 h 422"/>
              <a:gd name="T10" fmla="*/ 175 w 390"/>
              <a:gd name="T11" fmla="*/ 307 h 422"/>
              <a:gd name="T12" fmla="*/ 218 w 390"/>
              <a:gd name="T13" fmla="*/ 348 h 422"/>
              <a:gd name="T14" fmla="*/ 270 w 390"/>
              <a:gd name="T15" fmla="*/ 389 h 422"/>
              <a:gd name="T16" fmla="*/ 330 w 390"/>
              <a:gd name="T17" fmla="*/ 422 h 422"/>
              <a:gd name="T18" fmla="*/ 390 w 390"/>
              <a:gd name="T19" fmla="*/ 355 h 422"/>
              <a:gd name="T20" fmla="*/ 333 w 390"/>
              <a:gd name="T21" fmla="*/ 315 h 422"/>
              <a:gd name="T22" fmla="*/ 253 w 390"/>
              <a:gd name="T23" fmla="*/ 265 h 422"/>
              <a:gd name="T24" fmla="*/ 184 w 390"/>
              <a:gd name="T25" fmla="*/ 191 h 422"/>
              <a:gd name="T26" fmla="*/ 132 w 390"/>
              <a:gd name="T27" fmla="*/ 117 h 422"/>
              <a:gd name="T28" fmla="*/ 65 w 390"/>
              <a:gd name="T29" fmla="*/ 0 h 422"/>
              <a:gd name="T30" fmla="*/ 0 w 390"/>
              <a:gd name="T31" fmla="*/ 26 h 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90" h="422">
                <a:moveTo>
                  <a:pt x="0" y="26"/>
                </a:moveTo>
                <a:lnTo>
                  <a:pt x="38" y="101"/>
                </a:lnTo>
                <a:lnTo>
                  <a:pt x="64" y="158"/>
                </a:lnTo>
                <a:lnTo>
                  <a:pt x="98" y="216"/>
                </a:lnTo>
                <a:lnTo>
                  <a:pt x="132" y="265"/>
                </a:lnTo>
                <a:lnTo>
                  <a:pt x="175" y="307"/>
                </a:lnTo>
                <a:lnTo>
                  <a:pt x="218" y="348"/>
                </a:lnTo>
                <a:lnTo>
                  <a:pt x="270" y="389"/>
                </a:lnTo>
                <a:lnTo>
                  <a:pt x="330" y="422"/>
                </a:lnTo>
                <a:lnTo>
                  <a:pt x="390" y="355"/>
                </a:lnTo>
                <a:lnTo>
                  <a:pt x="333" y="315"/>
                </a:lnTo>
                <a:lnTo>
                  <a:pt x="253" y="265"/>
                </a:lnTo>
                <a:lnTo>
                  <a:pt x="184" y="191"/>
                </a:lnTo>
                <a:lnTo>
                  <a:pt x="132" y="117"/>
                </a:lnTo>
                <a:lnTo>
                  <a:pt x="65" y="0"/>
                </a:lnTo>
                <a:lnTo>
                  <a:pt x="0" y="26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46" name="Freeform 998"/>
          <p:cNvSpPr>
            <a:spLocks/>
          </p:cNvSpPr>
          <p:nvPr/>
        </p:nvSpPr>
        <p:spPr bwMode="auto">
          <a:xfrm>
            <a:off x="2936875" y="701675"/>
            <a:ext cx="368300" cy="111125"/>
          </a:xfrm>
          <a:custGeom>
            <a:avLst/>
            <a:gdLst>
              <a:gd name="T0" fmla="*/ 862 w 930"/>
              <a:gd name="T1" fmla="*/ 0 h 489"/>
              <a:gd name="T2" fmla="*/ 799 w 930"/>
              <a:gd name="T3" fmla="*/ 151 h 489"/>
              <a:gd name="T4" fmla="*/ 730 w 930"/>
              <a:gd name="T5" fmla="*/ 225 h 489"/>
              <a:gd name="T6" fmla="*/ 654 w 930"/>
              <a:gd name="T7" fmla="*/ 307 h 489"/>
              <a:gd name="T8" fmla="*/ 550 w 930"/>
              <a:gd name="T9" fmla="*/ 357 h 489"/>
              <a:gd name="T10" fmla="*/ 452 w 930"/>
              <a:gd name="T11" fmla="*/ 393 h 489"/>
              <a:gd name="T12" fmla="*/ 382 w 930"/>
              <a:gd name="T13" fmla="*/ 390 h 489"/>
              <a:gd name="T14" fmla="*/ 335 w 930"/>
              <a:gd name="T15" fmla="*/ 364 h 489"/>
              <a:gd name="T16" fmla="*/ 260 w 930"/>
              <a:gd name="T17" fmla="*/ 282 h 489"/>
              <a:gd name="T18" fmla="*/ 206 w 930"/>
              <a:gd name="T19" fmla="*/ 200 h 489"/>
              <a:gd name="T20" fmla="*/ 180 w 930"/>
              <a:gd name="T21" fmla="*/ 134 h 489"/>
              <a:gd name="T22" fmla="*/ 0 w 930"/>
              <a:gd name="T23" fmla="*/ 233 h 489"/>
              <a:gd name="T24" fmla="*/ 51 w 930"/>
              <a:gd name="T25" fmla="*/ 324 h 489"/>
              <a:gd name="T26" fmla="*/ 112 w 930"/>
              <a:gd name="T27" fmla="*/ 390 h 489"/>
              <a:gd name="T28" fmla="*/ 180 w 930"/>
              <a:gd name="T29" fmla="*/ 439 h 489"/>
              <a:gd name="T30" fmla="*/ 249 w 930"/>
              <a:gd name="T31" fmla="*/ 471 h 489"/>
              <a:gd name="T32" fmla="*/ 335 w 930"/>
              <a:gd name="T33" fmla="*/ 489 h 489"/>
              <a:gd name="T34" fmla="*/ 421 w 930"/>
              <a:gd name="T35" fmla="*/ 489 h 489"/>
              <a:gd name="T36" fmla="*/ 507 w 930"/>
              <a:gd name="T37" fmla="*/ 464 h 489"/>
              <a:gd name="T38" fmla="*/ 601 w 930"/>
              <a:gd name="T39" fmla="*/ 431 h 489"/>
              <a:gd name="T40" fmla="*/ 661 w 930"/>
              <a:gd name="T41" fmla="*/ 398 h 489"/>
              <a:gd name="T42" fmla="*/ 713 w 930"/>
              <a:gd name="T43" fmla="*/ 357 h 489"/>
              <a:gd name="T44" fmla="*/ 756 w 930"/>
              <a:gd name="T45" fmla="*/ 316 h 489"/>
              <a:gd name="T46" fmla="*/ 799 w 930"/>
              <a:gd name="T47" fmla="*/ 266 h 489"/>
              <a:gd name="T48" fmla="*/ 833 w 930"/>
              <a:gd name="T49" fmla="*/ 217 h 489"/>
              <a:gd name="T50" fmla="*/ 867 w 930"/>
              <a:gd name="T51" fmla="*/ 167 h 489"/>
              <a:gd name="T52" fmla="*/ 893 w 930"/>
              <a:gd name="T53" fmla="*/ 110 h 489"/>
              <a:gd name="T54" fmla="*/ 930 w 930"/>
              <a:gd name="T55" fmla="*/ 33 h 489"/>
              <a:gd name="T56" fmla="*/ 862 w 930"/>
              <a:gd name="T57" fmla="*/ 0 h 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930" h="489">
                <a:moveTo>
                  <a:pt x="862" y="0"/>
                </a:moveTo>
                <a:lnTo>
                  <a:pt x="799" y="151"/>
                </a:lnTo>
                <a:lnTo>
                  <a:pt x="730" y="225"/>
                </a:lnTo>
                <a:lnTo>
                  <a:pt x="654" y="307"/>
                </a:lnTo>
                <a:lnTo>
                  <a:pt x="550" y="357"/>
                </a:lnTo>
                <a:lnTo>
                  <a:pt x="452" y="393"/>
                </a:lnTo>
                <a:lnTo>
                  <a:pt x="382" y="390"/>
                </a:lnTo>
                <a:lnTo>
                  <a:pt x="335" y="364"/>
                </a:lnTo>
                <a:lnTo>
                  <a:pt x="260" y="282"/>
                </a:lnTo>
                <a:lnTo>
                  <a:pt x="206" y="200"/>
                </a:lnTo>
                <a:lnTo>
                  <a:pt x="180" y="134"/>
                </a:lnTo>
                <a:lnTo>
                  <a:pt x="0" y="233"/>
                </a:lnTo>
                <a:lnTo>
                  <a:pt x="51" y="324"/>
                </a:lnTo>
                <a:lnTo>
                  <a:pt x="112" y="390"/>
                </a:lnTo>
                <a:lnTo>
                  <a:pt x="180" y="439"/>
                </a:lnTo>
                <a:lnTo>
                  <a:pt x="249" y="471"/>
                </a:lnTo>
                <a:lnTo>
                  <a:pt x="335" y="489"/>
                </a:lnTo>
                <a:lnTo>
                  <a:pt x="421" y="489"/>
                </a:lnTo>
                <a:lnTo>
                  <a:pt x="507" y="464"/>
                </a:lnTo>
                <a:lnTo>
                  <a:pt x="601" y="431"/>
                </a:lnTo>
                <a:lnTo>
                  <a:pt x="661" y="398"/>
                </a:lnTo>
                <a:lnTo>
                  <a:pt x="713" y="357"/>
                </a:lnTo>
                <a:lnTo>
                  <a:pt x="756" y="316"/>
                </a:lnTo>
                <a:lnTo>
                  <a:pt x="799" y="266"/>
                </a:lnTo>
                <a:lnTo>
                  <a:pt x="833" y="217"/>
                </a:lnTo>
                <a:lnTo>
                  <a:pt x="867" y="167"/>
                </a:lnTo>
                <a:lnTo>
                  <a:pt x="893" y="110"/>
                </a:lnTo>
                <a:lnTo>
                  <a:pt x="930" y="33"/>
                </a:lnTo>
                <a:lnTo>
                  <a:pt x="862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47" name="Freeform 999"/>
          <p:cNvSpPr>
            <a:spLocks/>
          </p:cNvSpPr>
          <p:nvPr/>
        </p:nvSpPr>
        <p:spPr bwMode="auto">
          <a:xfrm>
            <a:off x="3648075" y="590550"/>
            <a:ext cx="14288" cy="1588"/>
          </a:xfrm>
          <a:custGeom>
            <a:avLst/>
            <a:gdLst>
              <a:gd name="T0" fmla="*/ 34 w 34"/>
              <a:gd name="T1" fmla="*/ 8 h 8"/>
              <a:gd name="T2" fmla="*/ 17 w 34"/>
              <a:gd name="T3" fmla="*/ 0 h 8"/>
              <a:gd name="T4" fmla="*/ 8 w 34"/>
              <a:gd name="T5" fmla="*/ 0 h 8"/>
              <a:gd name="T6" fmla="*/ 0 w 34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" h="8">
                <a:moveTo>
                  <a:pt x="34" y="8"/>
                </a:moveTo>
                <a:lnTo>
                  <a:pt x="17" y="0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0033CC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48" name="Freeform 1000"/>
          <p:cNvSpPr>
            <a:spLocks/>
          </p:cNvSpPr>
          <p:nvPr/>
        </p:nvSpPr>
        <p:spPr bwMode="auto">
          <a:xfrm>
            <a:off x="2257425" y="301625"/>
            <a:ext cx="849313" cy="355600"/>
          </a:xfrm>
          <a:custGeom>
            <a:avLst/>
            <a:gdLst>
              <a:gd name="T0" fmla="*/ 51 w 2138"/>
              <a:gd name="T1" fmla="*/ 1465 h 1572"/>
              <a:gd name="T2" fmla="*/ 378 w 2138"/>
              <a:gd name="T3" fmla="*/ 1143 h 1572"/>
              <a:gd name="T4" fmla="*/ 697 w 2138"/>
              <a:gd name="T5" fmla="*/ 939 h 1572"/>
              <a:gd name="T6" fmla="*/ 842 w 2138"/>
              <a:gd name="T7" fmla="*/ 841 h 1572"/>
              <a:gd name="T8" fmla="*/ 979 w 2138"/>
              <a:gd name="T9" fmla="*/ 552 h 1572"/>
              <a:gd name="T10" fmla="*/ 1185 w 2138"/>
              <a:gd name="T11" fmla="*/ 280 h 1572"/>
              <a:gd name="T12" fmla="*/ 1451 w 2138"/>
              <a:gd name="T13" fmla="*/ 66 h 1572"/>
              <a:gd name="T14" fmla="*/ 1735 w 2138"/>
              <a:gd name="T15" fmla="*/ 0 h 1572"/>
              <a:gd name="T16" fmla="*/ 1872 w 2138"/>
              <a:gd name="T17" fmla="*/ 25 h 1572"/>
              <a:gd name="T18" fmla="*/ 2009 w 2138"/>
              <a:gd name="T19" fmla="*/ 91 h 1572"/>
              <a:gd name="T20" fmla="*/ 2104 w 2138"/>
              <a:gd name="T21" fmla="*/ 190 h 1572"/>
              <a:gd name="T22" fmla="*/ 2138 w 2138"/>
              <a:gd name="T23" fmla="*/ 330 h 1572"/>
              <a:gd name="T24" fmla="*/ 2104 w 2138"/>
              <a:gd name="T25" fmla="*/ 478 h 1572"/>
              <a:gd name="T26" fmla="*/ 2009 w 2138"/>
              <a:gd name="T27" fmla="*/ 610 h 1572"/>
              <a:gd name="T28" fmla="*/ 1898 w 2138"/>
              <a:gd name="T29" fmla="*/ 692 h 1572"/>
              <a:gd name="T30" fmla="*/ 1803 w 2138"/>
              <a:gd name="T31" fmla="*/ 742 h 1572"/>
              <a:gd name="T32" fmla="*/ 1786 w 2138"/>
              <a:gd name="T33" fmla="*/ 725 h 1572"/>
              <a:gd name="T34" fmla="*/ 1769 w 2138"/>
              <a:gd name="T35" fmla="*/ 717 h 1572"/>
              <a:gd name="T36" fmla="*/ 1872 w 2138"/>
              <a:gd name="T37" fmla="*/ 593 h 1572"/>
              <a:gd name="T38" fmla="*/ 1958 w 2138"/>
              <a:gd name="T39" fmla="*/ 313 h 1572"/>
              <a:gd name="T40" fmla="*/ 1906 w 2138"/>
              <a:gd name="T41" fmla="*/ 148 h 1572"/>
              <a:gd name="T42" fmla="*/ 1726 w 2138"/>
              <a:gd name="T43" fmla="*/ 91 h 1572"/>
              <a:gd name="T44" fmla="*/ 1520 w 2138"/>
              <a:gd name="T45" fmla="*/ 132 h 1572"/>
              <a:gd name="T46" fmla="*/ 1340 w 2138"/>
              <a:gd name="T47" fmla="*/ 280 h 1572"/>
              <a:gd name="T48" fmla="*/ 1176 w 2138"/>
              <a:gd name="T49" fmla="*/ 494 h 1572"/>
              <a:gd name="T50" fmla="*/ 1048 w 2138"/>
              <a:gd name="T51" fmla="*/ 758 h 1572"/>
              <a:gd name="T52" fmla="*/ 927 w 2138"/>
              <a:gd name="T53" fmla="*/ 1217 h 1572"/>
              <a:gd name="T54" fmla="*/ 893 w 2138"/>
              <a:gd name="T55" fmla="*/ 1572 h 1572"/>
              <a:gd name="T56" fmla="*/ 687 w 2138"/>
              <a:gd name="T57" fmla="*/ 1407 h 1572"/>
              <a:gd name="T58" fmla="*/ 738 w 2138"/>
              <a:gd name="T59" fmla="*/ 1086 h 1572"/>
              <a:gd name="T60" fmla="*/ 807 w 2138"/>
              <a:gd name="T61" fmla="*/ 948 h 1572"/>
              <a:gd name="T62" fmla="*/ 653 w 2138"/>
              <a:gd name="T63" fmla="*/ 1020 h 1572"/>
              <a:gd name="T64" fmla="*/ 395 w 2138"/>
              <a:gd name="T65" fmla="*/ 1217 h 1572"/>
              <a:gd name="T66" fmla="*/ 223 w 2138"/>
              <a:gd name="T67" fmla="*/ 1448 h 1572"/>
              <a:gd name="T68" fmla="*/ 0 w 2138"/>
              <a:gd name="T69" fmla="*/ 1572 h 15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2138" h="1572">
                <a:moveTo>
                  <a:pt x="0" y="1572"/>
                </a:moveTo>
                <a:lnTo>
                  <a:pt x="51" y="1465"/>
                </a:lnTo>
                <a:lnTo>
                  <a:pt x="206" y="1283"/>
                </a:lnTo>
                <a:lnTo>
                  <a:pt x="378" y="1143"/>
                </a:lnTo>
                <a:lnTo>
                  <a:pt x="550" y="1020"/>
                </a:lnTo>
                <a:lnTo>
                  <a:pt x="697" y="939"/>
                </a:lnTo>
                <a:lnTo>
                  <a:pt x="807" y="873"/>
                </a:lnTo>
                <a:lnTo>
                  <a:pt x="842" y="841"/>
                </a:lnTo>
                <a:lnTo>
                  <a:pt x="910" y="692"/>
                </a:lnTo>
                <a:lnTo>
                  <a:pt x="979" y="552"/>
                </a:lnTo>
                <a:lnTo>
                  <a:pt x="1082" y="412"/>
                </a:lnTo>
                <a:lnTo>
                  <a:pt x="1185" y="280"/>
                </a:lnTo>
                <a:lnTo>
                  <a:pt x="1322" y="165"/>
                </a:lnTo>
                <a:lnTo>
                  <a:pt x="1451" y="66"/>
                </a:lnTo>
                <a:lnTo>
                  <a:pt x="1589" y="17"/>
                </a:lnTo>
                <a:lnTo>
                  <a:pt x="1735" y="0"/>
                </a:lnTo>
                <a:lnTo>
                  <a:pt x="1803" y="0"/>
                </a:lnTo>
                <a:lnTo>
                  <a:pt x="1872" y="25"/>
                </a:lnTo>
                <a:lnTo>
                  <a:pt x="1941" y="50"/>
                </a:lnTo>
                <a:lnTo>
                  <a:pt x="2009" y="91"/>
                </a:lnTo>
                <a:lnTo>
                  <a:pt x="2061" y="132"/>
                </a:lnTo>
                <a:lnTo>
                  <a:pt x="2104" y="190"/>
                </a:lnTo>
                <a:lnTo>
                  <a:pt x="2130" y="256"/>
                </a:lnTo>
                <a:lnTo>
                  <a:pt x="2138" y="330"/>
                </a:lnTo>
                <a:lnTo>
                  <a:pt x="2130" y="396"/>
                </a:lnTo>
                <a:lnTo>
                  <a:pt x="2104" y="478"/>
                </a:lnTo>
                <a:lnTo>
                  <a:pt x="2061" y="544"/>
                </a:lnTo>
                <a:lnTo>
                  <a:pt x="2009" y="610"/>
                </a:lnTo>
                <a:lnTo>
                  <a:pt x="1958" y="659"/>
                </a:lnTo>
                <a:lnTo>
                  <a:pt x="1898" y="692"/>
                </a:lnTo>
                <a:lnTo>
                  <a:pt x="1838" y="725"/>
                </a:lnTo>
                <a:lnTo>
                  <a:pt x="1803" y="742"/>
                </a:lnTo>
                <a:lnTo>
                  <a:pt x="1795" y="742"/>
                </a:lnTo>
                <a:lnTo>
                  <a:pt x="1786" y="725"/>
                </a:lnTo>
                <a:lnTo>
                  <a:pt x="1769" y="725"/>
                </a:lnTo>
                <a:lnTo>
                  <a:pt x="1769" y="717"/>
                </a:lnTo>
                <a:lnTo>
                  <a:pt x="1803" y="676"/>
                </a:lnTo>
                <a:lnTo>
                  <a:pt x="1872" y="593"/>
                </a:lnTo>
                <a:lnTo>
                  <a:pt x="1932" y="478"/>
                </a:lnTo>
                <a:lnTo>
                  <a:pt x="1958" y="313"/>
                </a:lnTo>
                <a:lnTo>
                  <a:pt x="1941" y="214"/>
                </a:lnTo>
                <a:lnTo>
                  <a:pt x="1906" y="148"/>
                </a:lnTo>
                <a:lnTo>
                  <a:pt x="1829" y="99"/>
                </a:lnTo>
                <a:lnTo>
                  <a:pt x="1726" y="91"/>
                </a:lnTo>
                <a:lnTo>
                  <a:pt x="1623" y="99"/>
                </a:lnTo>
                <a:lnTo>
                  <a:pt x="1520" y="132"/>
                </a:lnTo>
                <a:lnTo>
                  <a:pt x="1426" y="198"/>
                </a:lnTo>
                <a:lnTo>
                  <a:pt x="1340" y="280"/>
                </a:lnTo>
                <a:lnTo>
                  <a:pt x="1254" y="379"/>
                </a:lnTo>
                <a:lnTo>
                  <a:pt x="1176" y="494"/>
                </a:lnTo>
                <a:lnTo>
                  <a:pt x="1116" y="618"/>
                </a:lnTo>
                <a:lnTo>
                  <a:pt x="1048" y="758"/>
                </a:lnTo>
                <a:lnTo>
                  <a:pt x="979" y="989"/>
                </a:lnTo>
                <a:lnTo>
                  <a:pt x="927" y="1217"/>
                </a:lnTo>
                <a:lnTo>
                  <a:pt x="893" y="1465"/>
                </a:lnTo>
                <a:lnTo>
                  <a:pt x="893" y="1572"/>
                </a:lnTo>
                <a:lnTo>
                  <a:pt x="670" y="1572"/>
                </a:lnTo>
                <a:lnTo>
                  <a:pt x="687" y="1407"/>
                </a:lnTo>
                <a:lnTo>
                  <a:pt x="704" y="1242"/>
                </a:lnTo>
                <a:lnTo>
                  <a:pt x="738" y="1086"/>
                </a:lnTo>
                <a:lnTo>
                  <a:pt x="807" y="939"/>
                </a:lnTo>
                <a:lnTo>
                  <a:pt x="807" y="948"/>
                </a:lnTo>
                <a:lnTo>
                  <a:pt x="799" y="939"/>
                </a:lnTo>
                <a:lnTo>
                  <a:pt x="653" y="1020"/>
                </a:lnTo>
                <a:lnTo>
                  <a:pt x="524" y="1119"/>
                </a:lnTo>
                <a:lnTo>
                  <a:pt x="395" y="1217"/>
                </a:lnTo>
                <a:lnTo>
                  <a:pt x="309" y="1316"/>
                </a:lnTo>
                <a:lnTo>
                  <a:pt x="223" y="1448"/>
                </a:lnTo>
                <a:lnTo>
                  <a:pt x="180" y="1572"/>
                </a:lnTo>
                <a:lnTo>
                  <a:pt x="0" y="1572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49" name="Freeform 1001"/>
          <p:cNvSpPr>
            <a:spLocks/>
          </p:cNvSpPr>
          <p:nvPr/>
        </p:nvSpPr>
        <p:spPr bwMode="auto">
          <a:xfrm>
            <a:off x="2755900" y="546100"/>
            <a:ext cx="323850" cy="111125"/>
          </a:xfrm>
          <a:custGeom>
            <a:avLst/>
            <a:gdLst>
              <a:gd name="T0" fmla="*/ 0 w 816"/>
              <a:gd name="T1" fmla="*/ 495 h 495"/>
              <a:gd name="T2" fmla="*/ 26 w 816"/>
              <a:gd name="T3" fmla="*/ 470 h 495"/>
              <a:gd name="T4" fmla="*/ 68 w 816"/>
              <a:gd name="T5" fmla="*/ 421 h 495"/>
              <a:gd name="T6" fmla="*/ 103 w 816"/>
              <a:gd name="T7" fmla="*/ 371 h 495"/>
              <a:gd name="T8" fmla="*/ 137 w 816"/>
              <a:gd name="T9" fmla="*/ 330 h 495"/>
              <a:gd name="T10" fmla="*/ 189 w 816"/>
              <a:gd name="T11" fmla="*/ 272 h 495"/>
              <a:gd name="T12" fmla="*/ 240 w 816"/>
              <a:gd name="T13" fmla="*/ 206 h 495"/>
              <a:gd name="T14" fmla="*/ 300 w 816"/>
              <a:gd name="T15" fmla="*/ 140 h 495"/>
              <a:gd name="T16" fmla="*/ 369 w 816"/>
              <a:gd name="T17" fmla="*/ 91 h 495"/>
              <a:gd name="T18" fmla="*/ 438 w 816"/>
              <a:gd name="T19" fmla="*/ 42 h 495"/>
              <a:gd name="T20" fmla="*/ 506 w 816"/>
              <a:gd name="T21" fmla="*/ 9 h 495"/>
              <a:gd name="T22" fmla="*/ 567 w 816"/>
              <a:gd name="T23" fmla="*/ 0 h 495"/>
              <a:gd name="T24" fmla="*/ 670 w 816"/>
              <a:gd name="T25" fmla="*/ 9 h 495"/>
              <a:gd name="T26" fmla="*/ 747 w 816"/>
              <a:gd name="T27" fmla="*/ 33 h 495"/>
              <a:gd name="T28" fmla="*/ 790 w 816"/>
              <a:gd name="T29" fmla="*/ 91 h 495"/>
              <a:gd name="T30" fmla="*/ 816 w 816"/>
              <a:gd name="T31" fmla="*/ 173 h 495"/>
              <a:gd name="T32" fmla="*/ 807 w 816"/>
              <a:gd name="T33" fmla="*/ 223 h 495"/>
              <a:gd name="T34" fmla="*/ 781 w 816"/>
              <a:gd name="T35" fmla="*/ 272 h 495"/>
              <a:gd name="T36" fmla="*/ 747 w 816"/>
              <a:gd name="T37" fmla="*/ 305 h 495"/>
              <a:gd name="T38" fmla="*/ 713 w 816"/>
              <a:gd name="T39" fmla="*/ 330 h 495"/>
              <a:gd name="T40" fmla="*/ 704 w 816"/>
              <a:gd name="T41" fmla="*/ 322 h 495"/>
              <a:gd name="T42" fmla="*/ 687 w 816"/>
              <a:gd name="T43" fmla="*/ 305 h 495"/>
              <a:gd name="T44" fmla="*/ 704 w 816"/>
              <a:gd name="T45" fmla="*/ 305 h 495"/>
              <a:gd name="T46" fmla="*/ 704 w 816"/>
              <a:gd name="T47" fmla="*/ 289 h 495"/>
              <a:gd name="T48" fmla="*/ 687 w 816"/>
              <a:gd name="T49" fmla="*/ 223 h 495"/>
              <a:gd name="T50" fmla="*/ 652 w 816"/>
              <a:gd name="T51" fmla="*/ 165 h 495"/>
              <a:gd name="T52" fmla="*/ 584 w 816"/>
              <a:gd name="T53" fmla="*/ 124 h 495"/>
              <a:gd name="T54" fmla="*/ 515 w 816"/>
              <a:gd name="T55" fmla="*/ 108 h 495"/>
              <a:gd name="T56" fmla="*/ 481 w 816"/>
              <a:gd name="T57" fmla="*/ 108 h 495"/>
              <a:gd name="T58" fmla="*/ 438 w 816"/>
              <a:gd name="T59" fmla="*/ 124 h 495"/>
              <a:gd name="T60" fmla="*/ 395 w 816"/>
              <a:gd name="T61" fmla="*/ 140 h 495"/>
              <a:gd name="T62" fmla="*/ 343 w 816"/>
              <a:gd name="T63" fmla="*/ 173 h 495"/>
              <a:gd name="T64" fmla="*/ 300 w 816"/>
              <a:gd name="T65" fmla="*/ 206 h 495"/>
              <a:gd name="T66" fmla="*/ 240 w 816"/>
              <a:gd name="T67" fmla="*/ 264 h 495"/>
              <a:gd name="T68" fmla="*/ 206 w 816"/>
              <a:gd name="T69" fmla="*/ 322 h 495"/>
              <a:gd name="T70" fmla="*/ 154 w 816"/>
              <a:gd name="T71" fmla="*/ 371 h 495"/>
              <a:gd name="T72" fmla="*/ 94 w 816"/>
              <a:gd name="T73" fmla="*/ 454 h 495"/>
              <a:gd name="T74" fmla="*/ 60 w 816"/>
              <a:gd name="T75" fmla="*/ 495 h 495"/>
              <a:gd name="T76" fmla="*/ 0 w 816"/>
              <a:gd name="T77" fmla="*/ 495 h 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816" h="495">
                <a:moveTo>
                  <a:pt x="0" y="495"/>
                </a:moveTo>
                <a:lnTo>
                  <a:pt x="26" y="470"/>
                </a:lnTo>
                <a:lnTo>
                  <a:pt x="68" y="421"/>
                </a:lnTo>
                <a:lnTo>
                  <a:pt x="103" y="371"/>
                </a:lnTo>
                <a:lnTo>
                  <a:pt x="137" y="330"/>
                </a:lnTo>
                <a:lnTo>
                  <a:pt x="189" y="272"/>
                </a:lnTo>
                <a:lnTo>
                  <a:pt x="240" y="206"/>
                </a:lnTo>
                <a:lnTo>
                  <a:pt x="300" y="140"/>
                </a:lnTo>
                <a:lnTo>
                  <a:pt x="369" y="91"/>
                </a:lnTo>
                <a:lnTo>
                  <a:pt x="438" y="42"/>
                </a:lnTo>
                <a:lnTo>
                  <a:pt x="506" y="9"/>
                </a:lnTo>
                <a:lnTo>
                  <a:pt x="567" y="0"/>
                </a:lnTo>
                <a:lnTo>
                  <a:pt x="670" y="9"/>
                </a:lnTo>
                <a:lnTo>
                  <a:pt x="747" y="33"/>
                </a:lnTo>
                <a:lnTo>
                  <a:pt x="790" y="91"/>
                </a:lnTo>
                <a:lnTo>
                  <a:pt x="816" y="173"/>
                </a:lnTo>
                <a:lnTo>
                  <a:pt x="807" y="223"/>
                </a:lnTo>
                <a:lnTo>
                  <a:pt x="781" y="272"/>
                </a:lnTo>
                <a:lnTo>
                  <a:pt x="747" y="305"/>
                </a:lnTo>
                <a:lnTo>
                  <a:pt x="713" y="330"/>
                </a:lnTo>
                <a:lnTo>
                  <a:pt x="704" y="322"/>
                </a:lnTo>
                <a:lnTo>
                  <a:pt x="687" y="305"/>
                </a:lnTo>
                <a:lnTo>
                  <a:pt x="704" y="305"/>
                </a:lnTo>
                <a:lnTo>
                  <a:pt x="704" y="289"/>
                </a:lnTo>
                <a:lnTo>
                  <a:pt x="687" y="223"/>
                </a:lnTo>
                <a:lnTo>
                  <a:pt x="652" y="165"/>
                </a:lnTo>
                <a:lnTo>
                  <a:pt x="584" y="124"/>
                </a:lnTo>
                <a:lnTo>
                  <a:pt x="515" y="108"/>
                </a:lnTo>
                <a:lnTo>
                  <a:pt x="481" y="108"/>
                </a:lnTo>
                <a:lnTo>
                  <a:pt x="438" y="124"/>
                </a:lnTo>
                <a:lnTo>
                  <a:pt x="395" y="140"/>
                </a:lnTo>
                <a:lnTo>
                  <a:pt x="343" y="173"/>
                </a:lnTo>
                <a:lnTo>
                  <a:pt x="300" y="206"/>
                </a:lnTo>
                <a:lnTo>
                  <a:pt x="240" y="264"/>
                </a:lnTo>
                <a:lnTo>
                  <a:pt x="206" y="322"/>
                </a:lnTo>
                <a:lnTo>
                  <a:pt x="154" y="371"/>
                </a:lnTo>
                <a:lnTo>
                  <a:pt x="94" y="454"/>
                </a:lnTo>
                <a:lnTo>
                  <a:pt x="60" y="495"/>
                </a:lnTo>
                <a:lnTo>
                  <a:pt x="0" y="495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0" name="Freeform 1002"/>
          <p:cNvSpPr>
            <a:spLocks/>
          </p:cNvSpPr>
          <p:nvPr/>
        </p:nvSpPr>
        <p:spPr bwMode="auto">
          <a:xfrm>
            <a:off x="2257425" y="657225"/>
            <a:ext cx="73025" cy="1588"/>
          </a:xfrm>
          <a:custGeom>
            <a:avLst/>
            <a:gdLst>
              <a:gd name="T0" fmla="*/ 0 w 180"/>
              <a:gd name="T1" fmla="*/ 180 w 180"/>
              <a:gd name="T2" fmla="*/ 0 w 180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180">
                <a:moveTo>
                  <a:pt x="0" y="0"/>
                </a:moveTo>
                <a:lnTo>
                  <a:pt x="1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1" name="Freeform 1003"/>
          <p:cNvSpPr>
            <a:spLocks/>
          </p:cNvSpPr>
          <p:nvPr/>
        </p:nvSpPr>
        <p:spPr bwMode="auto">
          <a:xfrm>
            <a:off x="2524125" y="657225"/>
            <a:ext cx="88900" cy="1588"/>
          </a:xfrm>
          <a:custGeom>
            <a:avLst/>
            <a:gdLst>
              <a:gd name="T0" fmla="*/ 0 w 223"/>
              <a:gd name="T1" fmla="*/ 223 w 223"/>
              <a:gd name="T2" fmla="*/ 0 w 223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223">
                <a:moveTo>
                  <a:pt x="0" y="0"/>
                </a:moveTo>
                <a:lnTo>
                  <a:pt x="223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2" name="Freeform 1004"/>
          <p:cNvSpPr>
            <a:spLocks/>
          </p:cNvSpPr>
          <p:nvPr/>
        </p:nvSpPr>
        <p:spPr bwMode="auto">
          <a:xfrm>
            <a:off x="2755900" y="657225"/>
            <a:ext cx="23813" cy="1588"/>
          </a:xfrm>
          <a:custGeom>
            <a:avLst/>
            <a:gdLst>
              <a:gd name="T0" fmla="*/ 0 w 60"/>
              <a:gd name="T1" fmla="*/ 60 w 60"/>
              <a:gd name="T2" fmla="*/ 0 w 60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60">
                <a:moveTo>
                  <a:pt x="0" y="0"/>
                </a:moveTo>
                <a:lnTo>
                  <a:pt x="6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3" name="Freeform 1005"/>
          <p:cNvSpPr>
            <a:spLocks/>
          </p:cNvSpPr>
          <p:nvPr/>
        </p:nvSpPr>
        <p:spPr bwMode="auto">
          <a:xfrm>
            <a:off x="2224088" y="657225"/>
            <a:ext cx="790575" cy="165100"/>
          </a:xfrm>
          <a:custGeom>
            <a:avLst/>
            <a:gdLst>
              <a:gd name="T0" fmla="*/ 42 w 1992"/>
              <a:gd name="T1" fmla="*/ 91 h 725"/>
              <a:gd name="T2" fmla="*/ 0 w 1992"/>
              <a:gd name="T3" fmla="*/ 387 h 725"/>
              <a:gd name="T4" fmla="*/ 60 w 1992"/>
              <a:gd name="T5" fmla="*/ 552 h 725"/>
              <a:gd name="T6" fmla="*/ 172 w 1992"/>
              <a:gd name="T7" fmla="*/ 659 h 725"/>
              <a:gd name="T8" fmla="*/ 344 w 1992"/>
              <a:gd name="T9" fmla="*/ 717 h 725"/>
              <a:gd name="T10" fmla="*/ 515 w 1992"/>
              <a:gd name="T11" fmla="*/ 717 h 725"/>
              <a:gd name="T12" fmla="*/ 636 w 1992"/>
              <a:gd name="T13" fmla="*/ 684 h 725"/>
              <a:gd name="T14" fmla="*/ 756 w 1992"/>
              <a:gd name="T15" fmla="*/ 634 h 725"/>
              <a:gd name="T16" fmla="*/ 859 w 1992"/>
              <a:gd name="T17" fmla="*/ 559 h 725"/>
              <a:gd name="T18" fmla="*/ 945 w 1992"/>
              <a:gd name="T19" fmla="*/ 559 h 725"/>
              <a:gd name="T20" fmla="*/ 1032 w 1992"/>
              <a:gd name="T21" fmla="*/ 640 h 725"/>
              <a:gd name="T22" fmla="*/ 1151 w 1992"/>
              <a:gd name="T23" fmla="*/ 692 h 725"/>
              <a:gd name="T24" fmla="*/ 1271 w 1992"/>
              <a:gd name="T25" fmla="*/ 725 h 725"/>
              <a:gd name="T26" fmla="*/ 1434 w 1992"/>
              <a:gd name="T27" fmla="*/ 725 h 725"/>
              <a:gd name="T28" fmla="*/ 1580 w 1992"/>
              <a:gd name="T29" fmla="*/ 706 h 725"/>
              <a:gd name="T30" fmla="*/ 1718 w 1992"/>
              <a:gd name="T31" fmla="*/ 666 h 725"/>
              <a:gd name="T32" fmla="*/ 1812 w 1992"/>
              <a:gd name="T33" fmla="*/ 626 h 725"/>
              <a:gd name="T34" fmla="*/ 1915 w 1992"/>
              <a:gd name="T35" fmla="*/ 552 h 725"/>
              <a:gd name="T36" fmla="*/ 1984 w 1992"/>
              <a:gd name="T37" fmla="*/ 453 h 725"/>
              <a:gd name="T38" fmla="*/ 1992 w 1992"/>
              <a:gd name="T39" fmla="*/ 420 h 725"/>
              <a:gd name="T40" fmla="*/ 1975 w 1992"/>
              <a:gd name="T41" fmla="*/ 403 h 725"/>
              <a:gd name="T42" fmla="*/ 1924 w 1992"/>
              <a:gd name="T43" fmla="*/ 420 h 725"/>
              <a:gd name="T44" fmla="*/ 1872 w 1992"/>
              <a:gd name="T45" fmla="*/ 486 h 725"/>
              <a:gd name="T46" fmla="*/ 1752 w 1992"/>
              <a:gd name="T47" fmla="*/ 559 h 725"/>
              <a:gd name="T48" fmla="*/ 1649 w 1992"/>
              <a:gd name="T49" fmla="*/ 601 h 725"/>
              <a:gd name="T50" fmla="*/ 1546 w 1992"/>
              <a:gd name="T51" fmla="*/ 626 h 725"/>
              <a:gd name="T52" fmla="*/ 1443 w 1992"/>
              <a:gd name="T53" fmla="*/ 651 h 725"/>
              <a:gd name="T54" fmla="*/ 1323 w 1992"/>
              <a:gd name="T55" fmla="*/ 651 h 725"/>
              <a:gd name="T56" fmla="*/ 1202 w 1992"/>
              <a:gd name="T57" fmla="*/ 618 h 725"/>
              <a:gd name="T58" fmla="*/ 1099 w 1992"/>
              <a:gd name="T59" fmla="*/ 568 h 725"/>
              <a:gd name="T60" fmla="*/ 1031 w 1992"/>
              <a:gd name="T61" fmla="*/ 486 h 725"/>
              <a:gd name="T62" fmla="*/ 1065 w 1992"/>
              <a:gd name="T63" fmla="*/ 362 h 725"/>
              <a:gd name="T64" fmla="*/ 1194 w 1992"/>
              <a:gd name="T65" fmla="*/ 238 h 725"/>
              <a:gd name="T66" fmla="*/ 1305 w 1992"/>
              <a:gd name="T67" fmla="*/ 99 h 725"/>
              <a:gd name="T68" fmla="*/ 1400 w 1992"/>
              <a:gd name="T69" fmla="*/ 0 h 725"/>
              <a:gd name="T70" fmla="*/ 1305 w 1992"/>
              <a:gd name="T71" fmla="*/ 41 h 725"/>
              <a:gd name="T72" fmla="*/ 1168 w 1992"/>
              <a:gd name="T73" fmla="*/ 189 h 725"/>
              <a:gd name="T74" fmla="*/ 1048 w 1992"/>
              <a:gd name="T75" fmla="*/ 321 h 725"/>
              <a:gd name="T76" fmla="*/ 988 w 1992"/>
              <a:gd name="T77" fmla="*/ 354 h 725"/>
              <a:gd name="T78" fmla="*/ 962 w 1992"/>
              <a:gd name="T79" fmla="*/ 206 h 725"/>
              <a:gd name="T80" fmla="*/ 979 w 1992"/>
              <a:gd name="T81" fmla="*/ 0 h 725"/>
              <a:gd name="T82" fmla="*/ 773 w 1992"/>
              <a:gd name="T83" fmla="*/ 123 h 725"/>
              <a:gd name="T84" fmla="*/ 816 w 1992"/>
              <a:gd name="T85" fmla="*/ 354 h 725"/>
              <a:gd name="T86" fmla="*/ 824 w 1992"/>
              <a:gd name="T87" fmla="*/ 519 h 725"/>
              <a:gd name="T88" fmla="*/ 721 w 1992"/>
              <a:gd name="T89" fmla="*/ 568 h 725"/>
              <a:gd name="T90" fmla="*/ 601 w 1992"/>
              <a:gd name="T91" fmla="*/ 618 h 725"/>
              <a:gd name="T92" fmla="*/ 481 w 1992"/>
              <a:gd name="T93" fmla="*/ 634 h 725"/>
              <a:gd name="T94" fmla="*/ 335 w 1992"/>
              <a:gd name="T95" fmla="*/ 618 h 725"/>
              <a:gd name="T96" fmla="*/ 223 w 1992"/>
              <a:gd name="T97" fmla="*/ 436 h 725"/>
              <a:gd name="T98" fmla="*/ 206 w 1992"/>
              <a:gd name="T99" fmla="*/ 165 h 725"/>
              <a:gd name="T100" fmla="*/ 266 w 1992"/>
              <a:gd name="T101" fmla="*/ 0 h 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992" h="725">
                <a:moveTo>
                  <a:pt x="86" y="0"/>
                </a:moveTo>
                <a:lnTo>
                  <a:pt x="42" y="91"/>
                </a:lnTo>
                <a:lnTo>
                  <a:pt x="0" y="288"/>
                </a:lnTo>
                <a:lnTo>
                  <a:pt x="0" y="387"/>
                </a:lnTo>
                <a:lnTo>
                  <a:pt x="26" y="486"/>
                </a:lnTo>
                <a:lnTo>
                  <a:pt x="60" y="552"/>
                </a:lnTo>
                <a:lnTo>
                  <a:pt x="103" y="618"/>
                </a:lnTo>
                <a:lnTo>
                  <a:pt x="172" y="659"/>
                </a:lnTo>
                <a:lnTo>
                  <a:pt x="258" y="692"/>
                </a:lnTo>
                <a:lnTo>
                  <a:pt x="344" y="717"/>
                </a:lnTo>
                <a:lnTo>
                  <a:pt x="448" y="717"/>
                </a:lnTo>
                <a:lnTo>
                  <a:pt x="515" y="717"/>
                </a:lnTo>
                <a:lnTo>
                  <a:pt x="575" y="700"/>
                </a:lnTo>
                <a:lnTo>
                  <a:pt x="636" y="684"/>
                </a:lnTo>
                <a:lnTo>
                  <a:pt x="687" y="659"/>
                </a:lnTo>
                <a:lnTo>
                  <a:pt x="756" y="634"/>
                </a:lnTo>
                <a:lnTo>
                  <a:pt x="807" y="601"/>
                </a:lnTo>
                <a:lnTo>
                  <a:pt x="859" y="559"/>
                </a:lnTo>
                <a:lnTo>
                  <a:pt x="893" y="519"/>
                </a:lnTo>
                <a:lnTo>
                  <a:pt x="945" y="559"/>
                </a:lnTo>
                <a:lnTo>
                  <a:pt x="988" y="601"/>
                </a:lnTo>
                <a:lnTo>
                  <a:pt x="1032" y="640"/>
                </a:lnTo>
                <a:lnTo>
                  <a:pt x="1091" y="666"/>
                </a:lnTo>
                <a:lnTo>
                  <a:pt x="1151" y="692"/>
                </a:lnTo>
                <a:lnTo>
                  <a:pt x="1202" y="709"/>
                </a:lnTo>
                <a:lnTo>
                  <a:pt x="1271" y="725"/>
                </a:lnTo>
                <a:lnTo>
                  <a:pt x="1331" y="725"/>
                </a:lnTo>
                <a:lnTo>
                  <a:pt x="1434" y="725"/>
                </a:lnTo>
                <a:lnTo>
                  <a:pt x="1512" y="717"/>
                </a:lnTo>
                <a:lnTo>
                  <a:pt x="1580" y="706"/>
                </a:lnTo>
                <a:lnTo>
                  <a:pt x="1649" y="692"/>
                </a:lnTo>
                <a:lnTo>
                  <a:pt x="1718" y="666"/>
                </a:lnTo>
                <a:lnTo>
                  <a:pt x="1769" y="651"/>
                </a:lnTo>
                <a:lnTo>
                  <a:pt x="1812" y="626"/>
                </a:lnTo>
                <a:lnTo>
                  <a:pt x="1855" y="593"/>
                </a:lnTo>
                <a:lnTo>
                  <a:pt x="1915" y="552"/>
                </a:lnTo>
                <a:lnTo>
                  <a:pt x="1958" y="494"/>
                </a:lnTo>
                <a:lnTo>
                  <a:pt x="1984" y="453"/>
                </a:lnTo>
                <a:lnTo>
                  <a:pt x="1992" y="428"/>
                </a:lnTo>
                <a:lnTo>
                  <a:pt x="1992" y="420"/>
                </a:lnTo>
                <a:lnTo>
                  <a:pt x="1984" y="420"/>
                </a:lnTo>
                <a:lnTo>
                  <a:pt x="1975" y="403"/>
                </a:lnTo>
                <a:lnTo>
                  <a:pt x="1958" y="403"/>
                </a:lnTo>
                <a:lnTo>
                  <a:pt x="1924" y="420"/>
                </a:lnTo>
                <a:lnTo>
                  <a:pt x="1907" y="436"/>
                </a:lnTo>
                <a:lnTo>
                  <a:pt x="1872" y="486"/>
                </a:lnTo>
                <a:lnTo>
                  <a:pt x="1812" y="527"/>
                </a:lnTo>
                <a:lnTo>
                  <a:pt x="1752" y="559"/>
                </a:lnTo>
                <a:lnTo>
                  <a:pt x="1709" y="585"/>
                </a:lnTo>
                <a:lnTo>
                  <a:pt x="1649" y="601"/>
                </a:lnTo>
                <a:lnTo>
                  <a:pt x="1606" y="618"/>
                </a:lnTo>
                <a:lnTo>
                  <a:pt x="1546" y="626"/>
                </a:lnTo>
                <a:lnTo>
                  <a:pt x="1503" y="634"/>
                </a:lnTo>
                <a:lnTo>
                  <a:pt x="1443" y="651"/>
                </a:lnTo>
                <a:lnTo>
                  <a:pt x="1374" y="651"/>
                </a:lnTo>
                <a:lnTo>
                  <a:pt x="1323" y="651"/>
                </a:lnTo>
                <a:lnTo>
                  <a:pt x="1262" y="634"/>
                </a:lnTo>
                <a:lnTo>
                  <a:pt x="1202" y="618"/>
                </a:lnTo>
                <a:lnTo>
                  <a:pt x="1151" y="601"/>
                </a:lnTo>
                <a:lnTo>
                  <a:pt x="1099" y="568"/>
                </a:lnTo>
                <a:lnTo>
                  <a:pt x="1065" y="535"/>
                </a:lnTo>
                <a:lnTo>
                  <a:pt x="1031" y="486"/>
                </a:lnTo>
                <a:lnTo>
                  <a:pt x="1013" y="428"/>
                </a:lnTo>
                <a:lnTo>
                  <a:pt x="1065" y="362"/>
                </a:lnTo>
                <a:lnTo>
                  <a:pt x="1134" y="305"/>
                </a:lnTo>
                <a:lnTo>
                  <a:pt x="1194" y="238"/>
                </a:lnTo>
                <a:lnTo>
                  <a:pt x="1254" y="165"/>
                </a:lnTo>
                <a:lnTo>
                  <a:pt x="1305" y="99"/>
                </a:lnTo>
                <a:lnTo>
                  <a:pt x="1374" y="24"/>
                </a:lnTo>
                <a:lnTo>
                  <a:pt x="1400" y="0"/>
                </a:lnTo>
                <a:lnTo>
                  <a:pt x="1340" y="0"/>
                </a:lnTo>
                <a:lnTo>
                  <a:pt x="1305" y="41"/>
                </a:lnTo>
                <a:lnTo>
                  <a:pt x="1237" y="107"/>
                </a:lnTo>
                <a:lnTo>
                  <a:pt x="1168" y="189"/>
                </a:lnTo>
                <a:lnTo>
                  <a:pt x="1099" y="255"/>
                </a:lnTo>
                <a:lnTo>
                  <a:pt x="1048" y="321"/>
                </a:lnTo>
                <a:lnTo>
                  <a:pt x="996" y="362"/>
                </a:lnTo>
                <a:lnTo>
                  <a:pt x="988" y="354"/>
                </a:lnTo>
                <a:lnTo>
                  <a:pt x="979" y="288"/>
                </a:lnTo>
                <a:lnTo>
                  <a:pt x="962" y="206"/>
                </a:lnTo>
                <a:lnTo>
                  <a:pt x="962" y="140"/>
                </a:lnTo>
                <a:lnTo>
                  <a:pt x="979" y="0"/>
                </a:lnTo>
                <a:lnTo>
                  <a:pt x="756" y="0"/>
                </a:lnTo>
                <a:lnTo>
                  <a:pt x="773" y="123"/>
                </a:lnTo>
                <a:lnTo>
                  <a:pt x="790" y="238"/>
                </a:lnTo>
                <a:lnTo>
                  <a:pt x="816" y="354"/>
                </a:lnTo>
                <a:lnTo>
                  <a:pt x="859" y="469"/>
                </a:lnTo>
                <a:lnTo>
                  <a:pt x="824" y="519"/>
                </a:lnTo>
                <a:lnTo>
                  <a:pt x="773" y="552"/>
                </a:lnTo>
                <a:lnTo>
                  <a:pt x="721" y="568"/>
                </a:lnTo>
                <a:lnTo>
                  <a:pt x="653" y="593"/>
                </a:lnTo>
                <a:lnTo>
                  <a:pt x="601" y="618"/>
                </a:lnTo>
                <a:lnTo>
                  <a:pt x="550" y="626"/>
                </a:lnTo>
                <a:lnTo>
                  <a:pt x="481" y="634"/>
                </a:lnTo>
                <a:lnTo>
                  <a:pt x="438" y="634"/>
                </a:lnTo>
                <a:lnTo>
                  <a:pt x="335" y="618"/>
                </a:lnTo>
                <a:lnTo>
                  <a:pt x="258" y="535"/>
                </a:lnTo>
                <a:lnTo>
                  <a:pt x="223" y="436"/>
                </a:lnTo>
                <a:lnTo>
                  <a:pt x="206" y="338"/>
                </a:lnTo>
                <a:lnTo>
                  <a:pt x="206" y="165"/>
                </a:lnTo>
                <a:lnTo>
                  <a:pt x="258" y="8"/>
                </a:lnTo>
                <a:lnTo>
                  <a:pt x="266" y="0"/>
                </a:lnTo>
                <a:lnTo>
                  <a:pt x="86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4" name="Freeform 1006"/>
          <p:cNvSpPr>
            <a:spLocks/>
          </p:cNvSpPr>
          <p:nvPr/>
        </p:nvSpPr>
        <p:spPr bwMode="auto">
          <a:xfrm>
            <a:off x="3790950" y="547688"/>
            <a:ext cx="320675" cy="109537"/>
          </a:xfrm>
          <a:custGeom>
            <a:avLst/>
            <a:gdLst>
              <a:gd name="T0" fmla="*/ 748 w 808"/>
              <a:gd name="T1" fmla="*/ 486 h 486"/>
              <a:gd name="T2" fmla="*/ 722 w 808"/>
              <a:gd name="T3" fmla="*/ 453 h 486"/>
              <a:gd name="T4" fmla="*/ 670 w 808"/>
              <a:gd name="T5" fmla="*/ 379 h 486"/>
              <a:gd name="T6" fmla="*/ 610 w 808"/>
              <a:gd name="T7" fmla="*/ 313 h 486"/>
              <a:gd name="T8" fmla="*/ 567 w 808"/>
              <a:gd name="T9" fmla="*/ 263 h 486"/>
              <a:gd name="T10" fmla="*/ 516 w 808"/>
              <a:gd name="T11" fmla="*/ 214 h 486"/>
              <a:gd name="T12" fmla="*/ 464 w 808"/>
              <a:gd name="T13" fmla="*/ 164 h 486"/>
              <a:gd name="T14" fmla="*/ 430 w 808"/>
              <a:gd name="T15" fmla="*/ 148 h 486"/>
              <a:gd name="T16" fmla="*/ 378 w 808"/>
              <a:gd name="T17" fmla="*/ 123 h 486"/>
              <a:gd name="T18" fmla="*/ 335 w 808"/>
              <a:gd name="T19" fmla="*/ 115 h 486"/>
              <a:gd name="T20" fmla="*/ 292 w 808"/>
              <a:gd name="T21" fmla="*/ 99 h 486"/>
              <a:gd name="T22" fmla="*/ 224 w 808"/>
              <a:gd name="T23" fmla="*/ 123 h 486"/>
              <a:gd name="T24" fmla="*/ 164 w 808"/>
              <a:gd name="T25" fmla="*/ 164 h 486"/>
              <a:gd name="T26" fmla="*/ 129 w 808"/>
              <a:gd name="T27" fmla="*/ 222 h 486"/>
              <a:gd name="T28" fmla="*/ 121 w 808"/>
              <a:gd name="T29" fmla="*/ 288 h 486"/>
              <a:gd name="T30" fmla="*/ 121 w 808"/>
              <a:gd name="T31" fmla="*/ 296 h 486"/>
              <a:gd name="T32" fmla="*/ 121 w 808"/>
              <a:gd name="T33" fmla="*/ 313 h 486"/>
              <a:gd name="T34" fmla="*/ 121 w 808"/>
              <a:gd name="T35" fmla="*/ 321 h 486"/>
              <a:gd name="T36" fmla="*/ 103 w 808"/>
              <a:gd name="T37" fmla="*/ 329 h 486"/>
              <a:gd name="T38" fmla="*/ 69 w 808"/>
              <a:gd name="T39" fmla="*/ 313 h 486"/>
              <a:gd name="T40" fmla="*/ 52 w 808"/>
              <a:gd name="T41" fmla="*/ 263 h 486"/>
              <a:gd name="T42" fmla="*/ 18 w 808"/>
              <a:gd name="T43" fmla="*/ 222 h 486"/>
              <a:gd name="T44" fmla="*/ 0 w 808"/>
              <a:gd name="T45" fmla="*/ 164 h 486"/>
              <a:gd name="T46" fmla="*/ 18 w 808"/>
              <a:gd name="T47" fmla="*/ 90 h 486"/>
              <a:gd name="T48" fmla="*/ 69 w 808"/>
              <a:gd name="T49" fmla="*/ 33 h 486"/>
              <a:gd name="T50" fmla="*/ 155 w 808"/>
              <a:gd name="T51" fmla="*/ 0 h 486"/>
              <a:gd name="T52" fmla="*/ 258 w 808"/>
              <a:gd name="T53" fmla="*/ 0 h 486"/>
              <a:gd name="T54" fmla="*/ 310 w 808"/>
              <a:gd name="T55" fmla="*/ 0 h 486"/>
              <a:gd name="T56" fmla="*/ 378 w 808"/>
              <a:gd name="T57" fmla="*/ 33 h 486"/>
              <a:gd name="T58" fmla="*/ 447 w 808"/>
              <a:gd name="T59" fmla="*/ 90 h 486"/>
              <a:gd name="T60" fmla="*/ 516 w 808"/>
              <a:gd name="T61" fmla="*/ 148 h 486"/>
              <a:gd name="T62" fmla="*/ 576 w 808"/>
              <a:gd name="T63" fmla="*/ 197 h 486"/>
              <a:gd name="T64" fmla="*/ 636 w 808"/>
              <a:gd name="T65" fmla="*/ 263 h 486"/>
              <a:gd name="T66" fmla="*/ 670 w 808"/>
              <a:gd name="T67" fmla="*/ 329 h 486"/>
              <a:gd name="T68" fmla="*/ 705 w 808"/>
              <a:gd name="T69" fmla="*/ 362 h 486"/>
              <a:gd name="T70" fmla="*/ 739 w 808"/>
              <a:gd name="T71" fmla="*/ 420 h 486"/>
              <a:gd name="T72" fmla="*/ 790 w 808"/>
              <a:gd name="T73" fmla="*/ 477 h 486"/>
              <a:gd name="T74" fmla="*/ 808 w 808"/>
              <a:gd name="T75" fmla="*/ 486 h 486"/>
              <a:gd name="T76" fmla="*/ 748 w 808"/>
              <a:gd name="T77" fmla="*/ 486 h 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808" h="486">
                <a:moveTo>
                  <a:pt x="748" y="486"/>
                </a:moveTo>
                <a:lnTo>
                  <a:pt x="722" y="453"/>
                </a:lnTo>
                <a:lnTo>
                  <a:pt x="670" y="379"/>
                </a:lnTo>
                <a:lnTo>
                  <a:pt x="610" y="313"/>
                </a:lnTo>
                <a:lnTo>
                  <a:pt x="567" y="263"/>
                </a:lnTo>
                <a:lnTo>
                  <a:pt x="516" y="214"/>
                </a:lnTo>
                <a:lnTo>
                  <a:pt x="464" y="164"/>
                </a:lnTo>
                <a:lnTo>
                  <a:pt x="430" y="148"/>
                </a:lnTo>
                <a:lnTo>
                  <a:pt x="378" y="123"/>
                </a:lnTo>
                <a:lnTo>
                  <a:pt x="335" y="115"/>
                </a:lnTo>
                <a:lnTo>
                  <a:pt x="292" y="99"/>
                </a:lnTo>
                <a:lnTo>
                  <a:pt x="224" y="123"/>
                </a:lnTo>
                <a:lnTo>
                  <a:pt x="164" y="164"/>
                </a:lnTo>
                <a:lnTo>
                  <a:pt x="129" y="222"/>
                </a:lnTo>
                <a:lnTo>
                  <a:pt x="121" y="288"/>
                </a:lnTo>
                <a:lnTo>
                  <a:pt x="121" y="296"/>
                </a:lnTo>
                <a:lnTo>
                  <a:pt x="121" y="313"/>
                </a:lnTo>
                <a:lnTo>
                  <a:pt x="121" y="321"/>
                </a:lnTo>
                <a:lnTo>
                  <a:pt x="103" y="329"/>
                </a:lnTo>
                <a:lnTo>
                  <a:pt x="69" y="313"/>
                </a:lnTo>
                <a:lnTo>
                  <a:pt x="52" y="263"/>
                </a:lnTo>
                <a:lnTo>
                  <a:pt x="18" y="222"/>
                </a:lnTo>
                <a:lnTo>
                  <a:pt x="0" y="164"/>
                </a:lnTo>
                <a:lnTo>
                  <a:pt x="18" y="90"/>
                </a:lnTo>
                <a:lnTo>
                  <a:pt x="69" y="33"/>
                </a:lnTo>
                <a:lnTo>
                  <a:pt x="155" y="0"/>
                </a:lnTo>
                <a:lnTo>
                  <a:pt x="258" y="0"/>
                </a:lnTo>
                <a:lnTo>
                  <a:pt x="310" y="0"/>
                </a:lnTo>
                <a:lnTo>
                  <a:pt x="378" y="33"/>
                </a:lnTo>
                <a:lnTo>
                  <a:pt x="447" y="90"/>
                </a:lnTo>
                <a:lnTo>
                  <a:pt x="516" y="148"/>
                </a:lnTo>
                <a:lnTo>
                  <a:pt x="576" y="197"/>
                </a:lnTo>
                <a:lnTo>
                  <a:pt x="636" y="263"/>
                </a:lnTo>
                <a:lnTo>
                  <a:pt x="670" y="329"/>
                </a:lnTo>
                <a:lnTo>
                  <a:pt x="705" y="362"/>
                </a:lnTo>
                <a:lnTo>
                  <a:pt x="739" y="420"/>
                </a:lnTo>
                <a:lnTo>
                  <a:pt x="790" y="477"/>
                </a:lnTo>
                <a:lnTo>
                  <a:pt x="808" y="486"/>
                </a:lnTo>
                <a:lnTo>
                  <a:pt x="748" y="486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5" name="Freeform 1007"/>
          <p:cNvSpPr>
            <a:spLocks/>
          </p:cNvSpPr>
          <p:nvPr/>
        </p:nvSpPr>
        <p:spPr bwMode="auto">
          <a:xfrm>
            <a:off x="3763963" y="301625"/>
            <a:ext cx="852487" cy="355600"/>
          </a:xfrm>
          <a:custGeom>
            <a:avLst/>
            <a:gdLst>
              <a:gd name="T0" fmla="*/ 1254 w 2147"/>
              <a:gd name="T1" fmla="*/ 1473 h 1572"/>
              <a:gd name="T2" fmla="*/ 1159 w 2147"/>
              <a:gd name="T3" fmla="*/ 1003 h 1572"/>
              <a:gd name="T4" fmla="*/ 1022 w 2147"/>
              <a:gd name="T5" fmla="*/ 626 h 1572"/>
              <a:gd name="T6" fmla="*/ 884 w 2147"/>
              <a:gd name="T7" fmla="*/ 379 h 1572"/>
              <a:gd name="T8" fmla="*/ 712 w 2147"/>
              <a:gd name="T9" fmla="*/ 198 h 1572"/>
              <a:gd name="T10" fmla="*/ 515 w 2147"/>
              <a:gd name="T11" fmla="*/ 116 h 1572"/>
              <a:gd name="T12" fmla="*/ 309 w 2147"/>
              <a:gd name="T13" fmla="*/ 116 h 1572"/>
              <a:gd name="T14" fmla="*/ 197 w 2147"/>
              <a:gd name="T15" fmla="*/ 223 h 1572"/>
              <a:gd name="T16" fmla="*/ 206 w 2147"/>
              <a:gd name="T17" fmla="*/ 486 h 1572"/>
              <a:gd name="T18" fmla="*/ 335 w 2147"/>
              <a:gd name="T19" fmla="*/ 676 h 1572"/>
              <a:gd name="T20" fmla="*/ 360 w 2147"/>
              <a:gd name="T21" fmla="*/ 725 h 1572"/>
              <a:gd name="T22" fmla="*/ 343 w 2147"/>
              <a:gd name="T23" fmla="*/ 750 h 1572"/>
              <a:gd name="T24" fmla="*/ 292 w 2147"/>
              <a:gd name="T25" fmla="*/ 742 h 1572"/>
              <a:gd name="T26" fmla="*/ 189 w 2147"/>
              <a:gd name="T27" fmla="*/ 659 h 1572"/>
              <a:gd name="T28" fmla="*/ 86 w 2147"/>
              <a:gd name="T29" fmla="*/ 552 h 1572"/>
              <a:gd name="T30" fmla="*/ 17 w 2147"/>
              <a:gd name="T31" fmla="*/ 396 h 1572"/>
              <a:gd name="T32" fmla="*/ 17 w 2147"/>
              <a:gd name="T33" fmla="*/ 256 h 1572"/>
              <a:gd name="T34" fmla="*/ 86 w 2147"/>
              <a:gd name="T35" fmla="*/ 132 h 1572"/>
              <a:gd name="T36" fmla="*/ 189 w 2147"/>
              <a:gd name="T37" fmla="*/ 58 h 1572"/>
              <a:gd name="T38" fmla="*/ 335 w 2147"/>
              <a:gd name="T39" fmla="*/ 17 h 1572"/>
              <a:gd name="T40" fmla="*/ 549 w 2147"/>
              <a:gd name="T41" fmla="*/ 25 h 1572"/>
              <a:gd name="T42" fmla="*/ 816 w 2147"/>
              <a:gd name="T43" fmla="*/ 165 h 1572"/>
              <a:gd name="T44" fmla="*/ 1056 w 2147"/>
              <a:gd name="T45" fmla="*/ 420 h 1572"/>
              <a:gd name="T46" fmla="*/ 1228 w 2147"/>
              <a:gd name="T47" fmla="*/ 692 h 1572"/>
              <a:gd name="T48" fmla="*/ 1331 w 2147"/>
              <a:gd name="T49" fmla="*/ 882 h 1572"/>
              <a:gd name="T50" fmla="*/ 1597 w 2147"/>
              <a:gd name="T51" fmla="*/ 1036 h 1572"/>
              <a:gd name="T52" fmla="*/ 1941 w 2147"/>
              <a:gd name="T53" fmla="*/ 1300 h 1572"/>
              <a:gd name="T54" fmla="*/ 2147 w 2147"/>
              <a:gd name="T55" fmla="*/ 1572 h 1572"/>
              <a:gd name="T56" fmla="*/ 1906 w 2147"/>
              <a:gd name="T57" fmla="*/ 1448 h 1572"/>
              <a:gd name="T58" fmla="*/ 1734 w 2147"/>
              <a:gd name="T59" fmla="*/ 1217 h 1572"/>
              <a:gd name="T60" fmla="*/ 1494 w 2147"/>
              <a:gd name="T61" fmla="*/ 1036 h 1572"/>
              <a:gd name="T62" fmla="*/ 1331 w 2147"/>
              <a:gd name="T63" fmla="*/ 956 h 1572"/>
              <a:gd name="T64" fmla="*/ 1391 w 2147"/>
              <a:gd name="T65" fmla="*/ 1086 h 1572"/>
              <a:gd name="T66" fmla="*/ 1460 w 2147"/>
              <a:gd name="T67" fmla="*/ 1415 h 1572"/>
              <a:gd name="T68" fmla="*/ 1254 w 2147"/>
              <a:gd name="T69" fmla="*/ 1572 h 15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2147" h="1572">
                <a:moveTo>
                  <a:pt x="1254" y="1572"/>
                </a:moveTo>
                <a:lnTo>
                  <a:pt x="1254" y="1473"/>
                </a:lnTo>
                <a:lnTo>
                  <a:pt x="1219" y="1234"/>
                </a:lnTo>
                <a:lnTo>
                  <a:pt x="1159" y="1003"/>
                </a:lnTo>
                <a:lnTo>
                  <a:pt x="1082" y="758"/>
                </a:lnTo>
                <a:lnTo>
                  <a:pt x="1022" y="626"/>
                </a:lnTo>
                <a:lnTo>
                  <a:pt x="962" y="494"/>
                </a:lnTo>
                <a:lnTo>
                  <a:pt x="884" y="379"/>
                </a:lnTo>
                <a:lnTo>
                  <a:pt x="807" y="280"/>
                </a:lnTo>
                <a:lnTo>
                  <a:pt x="712" y="198"/>
                </a:lnTo>
                <a:lnTo>
                  <a:pt x="618" y="148"/>
                </a:lnTo>
                <a:lnTo>
                  <a:pt x="515" y="116"/>
                </a:lnTo>
                <a:lnTo>
                  <a:pt x="412" y="99"/>
                </a:lnTo>
                <a:lnTo>
                  <a:pt x="309" y="116"/>
                </a:lnTo>
                <a:lnTo>
                  <a:pt x="232" y="157"/>
                </a:lnTo>
                <a:lnTo>
                  <a:pt x="197" y="223"/>
                </a:lnTo>
                <a:lnTo>
                  <a:pt x="189" y="313"/>
                </a:lnTo>
                <a:lnTo>
                  <a:pt x="206" y="486"/>
                </a:lnTo>
                <a:lnTo>
                  <a:pt x="274" y="593"/>
                </a:lnTo>
                <a:lnTo>
                  <a:pt x="335" y="676"/>
                </a:lnTo>
                <a:lnTo>
                  <a:pt x="360" y="717"/>
                </a:lnTo>
                <a:lnTo>
                  <a:pt x="360" y="725"/>
                </a:lnTo>
                <a:lnTo>
                  <a:pt x="360" y="742"/>
                </a:lnTo>
                <a:lnTo>
                  <a:pt x="343" y="750"/>
                </a:lnTo>
                <a:lnTo>
                  <a:pt x="335" y="750"/>
                </a:lnTo>
                <a:lnTo>
                  <a:pt x="292" y="742"/>
                </a:lnTo>
                <a:lnTo>
                  <a:pt x="240" y="709"/>
                </a:lnTo>
                <a:lnTo>
                  <a:pt x="189" y="659"/>
                </a:lnTo>
                <a:lnTo>
                  <a:pt x="129" y="610"/>
                </a:lnTo>
                <a:lnTo>
                  <a:pt x="86" y="552"/>
                </a:lnTo>
                <a:lnTo>
                  <a:pt x="34" y="478"/>
                </a:lnTo>
                <a:lnTo>
                  <a:pt x="17" y="396"/>
                </a:lnTo>
                <a:lnTo>
                  <a:pt x="0" y="330"/>
                </a:lnTo>
                <a:lnTo>
                  <a:pt x="17" y="256"/>
                </a:lnTo>
                <a:lnTo>
                  <a:pt x="34" y="198"/>
                </a:lnTo>
                <a:lnTo>
                  <a:pt x="86" y="132"/>
                </a:lnTo>
                <a:lnTo>
                  <a:pt x="129" y="91"/>
                </a:lnTo>
                <a:lnTo>
                  <a:pt x="189" y="58"/>
                </a:lnTo>
                <a:lnTo>
                  <a:pt x="257" y="33"/>
                </a:lnTo>
                <a:lnTo>
                  <a:pt x="335" y="17"/>
                </a:lnTo>
                <a:lnTo>
                  <a:pt x="403" y="0"/>
                </a:lnTo>
                <a:lnTo>
                  <a:pt x="549" y="25"/>
                </a:lnTo>
                <a:lnTo>
                  <a:pt x="687" y="83"/>
                </a:lnTo>
                <a:lnTo>
                  <a:pt x="816" y="165"/>
                </a:lnTo>
                <a:lnTo>
                  <a:pt x="944" y="289"/>
                </a:lnTo>
                <a:lnTo>
                  <a:pt x="1056" y="420"/>
                </a:lnTo>
                <a:lnTo>
                  <a:pt x="1150" y="560"/>
                </a:lnTo>
                <a:lnTo>
                  <a:pt x="1228" y="692"/>
                </a:lnTo>
                <a:lnTo>
                  <a:pt x="1288" y="849"/>
                </a:lnTo>
                <a:lnTo>
                  <a:pt x="1331" y="882"/>
                </a:lnTo>
                <a:lnTo>
                  <a:pt x="1442" y="948"/>
                </a:lnTo>
                <a:lnTo>
                  <a:pt x="1597" y="1036"/>
                </a:lnTo>
                <a:lnTo>
                  <a:pt x="1769" y="1152"/>
                </a:lnTo>
                <a:lnTo>
                  <a:pt x="1941" y="1300"/>
                </a:lnTo>
                <a:lnTo>
                  <a:pt x="2078" y="1465"/>
                </a:lnTo>
                <a:lnTo>
                  <a:pt x="2147" y="1572"/>
                </a:lnTo>
                <a:lnTo>
                  <a:pt x="1958" y="1572"/>
                </a:lnTo>
                <a:lnTo>
                  <a:pt x="1906" y="1448"/>
                </a:lnTo>
                <a:lnTo>
                  <a:pt x="1838" y="1333"/>
                </a:lnTo>
                <a:lnTo>
                  <a:pt x="1734" y="1217"/>
                </a:lnTo>
                <a:lnTo>
                  <a:pt x="1614" y="1119"/>
                </a:lnTo>
                <a:lnTo>
                  <a:pt x="1494" y="1036"/>
                </a:lnTo>
                <a:lnTo>
                  <a:pt x="1339" y="948"/>
                </a:lnTo>
                <a:lnTo>
                  <a:pt x="1331" y="956"/>
                </a:lnTo>
                <a:lnTo>
                  <a:pt x="1331" y="948"/>
                </a:lnTo>
                <a:lnTo>
                  <a:pt x="1391" y="1086"/>
                </a:lnTo>
                <a:lnTo>
                  <a:pt x="1425" y="1250"/>
                </a:lnTo>
                <a:lnTo>
                  <a:pt x="1460" y="1415"/>
                </a:lnTo>
                <a:lnTo>
                  <a:pt x="1460" y="1572"/>
                </a:lnTo>
                <a:lnTo>
                  <a:pt x="1254" y="1572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6" name="Freeform 1008"/>
          <p:cNvSpPr>
            <a:spLocks/>
          </p:cNvSpPr>
          <p:nvPr/>
        </p:nvSpPr>
        <p:spPr bwMode="auto">
          <a:xfrm>
            <a:off x="4087813" y="657225"/>
            <a:ext cx="23812" cy="1588"/>
          </a:xfrm>
          <a:custGeom>
            <a:avLst/>
            <a:gdLst>
              <a:gd name="T0" fmla="*/ 8 w 60"/>
              <a:gd name="T1" fmla="*/ 0 w 60"/>
              <a:gd name="T2" fmla="*/ 60 w 60"/>
              <a:gd name="T3" fmla="*/ 8 w 60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</a:cxnLst>
            <a:rect l="0" t="0" r="r" b="b"/>
            <a:pathLst>
              <a:path w="60">
                <a:moveTo>
                  <a:pt x="8" y="0"/>
                </a:moveTo>
                <a:lnTo>
                  <a:pt x="0" y="0"/>
                </a:lnTo>
                <a:lnTo>
                  <a:pt x="60" y="0"/>
                </a:lnTo>
                <a:lnTo>
                  <a:pt x="8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7" name="Freeform 1009"/>
          <p:cNvSpPr>
            <a:spLocks/>
          </p:cNvSpPr>
          <p:nvPr/>
        </p:nvSpPr>
        <p:spPr bwMode="auto">
          <a:xfrm>
            <a:off x="4260850" y="657225"/>
            <a:ext cx="82550" cy="1588"/>
          </a:xfrm>
          <a:custGeom>
            <a:avLst/>
            <a:gdLst>
              <a:gd name="T0" fmla="*/ 0 w 206"/>
              <a:gd name="T1" fmla="*/ 206 w 206"/>
              <a:gd name="T2" fmla="*/ 0 w 206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206">
                <a:moveTo>
                  <a:pt x="0" y="0"/>
                </a:moveTo>
                <a:lnTo>
                  <a:pt x="20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8" name="Freeform 1010"/>
          <p:cNvSpPr>
            <a:spLocks/>
          </p:cNvSpPr>
          <p:nvPr/>
        </p:nvSpPr>
        <p:spPr bwMode="auto">
          <a:xfrm>
            <a:off x="4540250" y="657225"/>
            <a:ext cx="76200" cy="1588"/>
          </a:xfrm>
          <a:custGeom>
            <a:avLst/>
            <a:gdLst>
              <a:gd name="T0" fmla="*/ 0 w 189"/>
              <a:gd name="T1" fmla="*/ 189 w 189"/>
              <a:gd name="T2" fmla="*/ 0 w 189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189">
                <a:moveTo>
                  <a:pt x="0" y="0"/>
                </a:moveTo>
                <a:lnTo>
                  <a:pt x="18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59" name="Freeform 1011"/>
          <p:cNvSpPr>
            <a:spLocks/>
          </p:cNvSpPr>
          <p:nvPr/>
        </p:nvSpPr>
        <p:spPr bwMode="auto">
          <a:xfrm>
            <a:off x="3856038" y="657225"/>
            <a:ext cx="790575" cy="166688"/>
          </a:xfrm>
          <a:custGeom>
            <a:avLst/>
            <a:gdLst>
              <a:gd name="T0" fmla="*/ 618 w 1992"/>
              <a:gd name="T1" fmla="*/ 33 h 733"/>
              <a:gd name="T2" fmla="*/ 738 w 1992"/>
              <a:gd name="T3" fmla="*/ 173 h 733"/>
              <a:gd name="T4" fmla="*/ 858 w 1992"/>
              <a:gd name="T5" fmla="*/ 313 h 733"/>
              <a:gd name="T6" fmla="*/ 979 w 1992"/>
              <a:gd name="T7" fmla="*/ 436 h 733"/>
              <a:gd name="T8" fmla="*/ 927 w 1992"/>
              <a:gd name="T9" fmla="*/ 544 h 733"/>
              <a:gd name="T10" fmla="*/ 841 w 1992"/>
              <a:gd name="T11" fmla="*/ 609 h 733"/>
              <a:gd name="T12" fmla="*/ 730 w 1992"/>
              <a:gd name="T13" fmla="*/ 642 h 733"/>
              <a:gd name="T14" fmla="*/ 609 w 1992"/>
              <a:gd name="T15" fmla="*/ 651 h 733"/>
              <a:gd name="T16" fmla="*/ 489 w 1992"/>
              <a:gd name="T17" fmla="*/ 642 h 733"/>
              <a:gd name="T18" fmla="*/ 377 w 1992"/>
              <a:gd name="T19" fmla="*/ 626 h 733"/>
              <a:gd name="T20" fmla="*/ 283 w 1992"/>
              <a:gd name="T21" fmla="*/ 593 h 733"/>
              <a:gd name="T22" fmla="*/ 180 w 1992"/>
              <a:gd name="T23" fmla="*/ 535 h 733"/>
              <a:gd name="T24" fmla="*/ 85 w 1992"/>
              <a:gd name="T25" fmla="*/ 445 h 733"/>
              <a:gd name="T26" fmla="*/ 34 w 1992"/>
              <a:gd name="T27" fmla="*/ 412 h 733"/>
              <a:gd name="T28" fmla="*/ 8 w 1992"/>
              <a:gd name="T29" fmla="*/ 420 h 733"/>
              <a:gd name="T30" fmla="*/ 0 w 1992"/>
              <a:gd name="T31" fmla="*/ 436 h 733"/>
              <a:gd name="T32" fmla="*/ 34 w 1992"/>
              <a:gd name="T33" fmla="*/ 502 h 733"/>
              <a:gd name="T34" fmla="*/ 137 w 1992"/>
              <a:gd name="T35" fmla="*/ 601 h 733"/>
              <a:gd name="T36" fmla="*/ 214 w 1992"/>
              <a:gd name="T37" fmla="*/ 651 h 733"/>
              <a:gd name="T38" fmla="*/ 334 w 1992"/>
              <a:gd name="T39" fmla="*/ 700 h 733"/>
              <a:gd name="T40" fmla="*/ 472 w 1992"/>
              <a:gd name="T41" fmla="*/ 725 h 733"/>
              <a:gd name="T42" fmla="*/ 661 w 1992"/>
              <a:gd name="T43" fmla="*/ 733 h 733"/>
              <a:gd name="T44" fmla="*/ 790 w 1992"/>
              <a:gd name="T45" fmla="*/ 717 h 733"/>
              <a:gd name="T46" fmla="*/ 901 w 1992"/>
              <a:gd name="T47" fmla="*/ 675 h 733"/>
              <a:gd name="T48" fmla="*/ 1004 w 1992"/>
              <a:gd name="T49" fmla="*/ 609 h 733"/>
              <a:gd name="T50" fmla="*/ 1090 w 1992"/>
              <a:gd name="T51" fmla="*/ 519 h 733"/>
              <a:gd name="T52" fmla="*/ 1185 w 1992"/>
              <a:gd name="T53" fmla="*/ 601 h 733"/>
              <a:gd name="T54" fmla="*/ 1296 w 1992"/>
              <a:gd name="T55" fmla="*/ 666 h 733"/>
              <a:gd name="T56" fmla="*/ 1417 w 1992"/>
              <a:gd name="T57" fmla="*/ 708 h 733"/>
              <a:gd name="T58" fmla="*/ 1545 w 1992"/>
              <a:gd name="T59" fmla="*/ 725 h 733"/>
              <a:gd name="T60" fmla="*/ 1734 w 1992"/>
              <a:gd name="T61" fmla="*/ 700 h 733"/>
              <a:gd name="T62" fmla="*/ 1880 w 1992"/>
              <a:gd name="T63" fmla="*/ 618 h 733"/>
              <a:gd name="T64" fmla="*/ 1966 w 1992"/>
              <a:gd name="T65" fmla="*/ 486 h 733"/>
              <a:gd name="T66" fmla="*/ 1992 w 1992"/>
              <a:gd name="T67" fmla="*/ 296 h 733"/>
              <a:gd name="T68" fmla="*/ 1906 w 1992"/>
              <a:gd name="T69" fmla="*/ 0 h 733"/>
              <a:gd name="T70" fmla="*/ 1734 w 1992"/>
              <a:gd name="T71" fmla="*/ 16 h 733"/>
              <a:gd name="T72" fmla="*/ 1786 w 1992"/>
              <a:gd name="T73" fmla="*/ 346 h 733"/>
              <a:gd name="T74" fmla="*/ 1734 w 1992"/>
              <a:gd name="T75" fmla="*/ 544 h 733"/>
              <a:gd name="T76" fmla="*/ 1554 w 1992"/>
              <a:gd name="T77" fmla="*/ 642 h 733"/>
              <a:gd name="T78" fmla="*/ 1442 w 1992"/>
              <a:gd name="T79" fmla="*/ 634 h 733"/>
              <a:gd name="T80" fmla="*/ 1331 w 1992"/>
              <a:gd name="T81" fmla="*/ 601 h 733"/>
              <a:gd name="T82" fmla="*/ 1219 w 1992"/>
              <a:gd name="T83" fmla="*/ 552 h 733"/>
              <a:gd name="T84" fmla="*/ 1125 w 1992"/>
              <a:gd name="T85" fmla="*/ 478 h 733"/>
              <a:gd name="T86" fmla="*/ 1202 w 1992"/>
              <a:gd name="T87" fmla="*/ 247 h 733"/>
              <a:gd name="T88" fmla="*/ 1228 w 1992"/>
              <a:gd name="T89" fmla="*/ 0 h 733"/>
              <a:gd name="T90" fmla="*/ 1022 w 1992"/>
              <a:gd name="T91" fmla="*/ 148 h 733"/>
              <a:gd name="T92" fmla="*/ 1013 w 1992"/>
              <a:gd name="T93" fmla="*/ 296 h 733"/>
              <a:gd name="T94" fmla="*/ 996 w 1992"/>
              <a:gd name="T95" fmla="*/ 370 h 733"/>
              <a:gd name="T96" fmla="*/ 884 w 1992"/>
              <a:gd name="T97" fmla="*/ 263 h 733"/>
              <a:gd name="T98" fmla="*/ 755 w 1992"/>
              <a:gd name="T99" fmla="*/ 123 h 733"/>
              <a:gd name="T100" fmla="*/ 644 w 1992"/>
              <a:gd name="T101" fmla="*/ 0 h 7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992" h="733">
                <a:moveTo>
                  <a:pt x="592" y="0"/>
                </a:moveTo>
                <a:lnTo>
                  <a:pt x="618" y="33"/>
                </a:lnTo>
                <a:lnTo>
                  <a:pt x="678" y="107"/>
                </a:lnTo>
                <a:lnTo>
                  <a:pt x="738" y="173"/>
                </a:lnTo>
                <a:lnTo>
                  <a:pt x="798" y="247"/>
                </a:lnTo>
                <a:lnTo>
                  <a:pt x="858" y="313"/>
                </a:lnTo>
                <a:lnTo>
                  <a:pt x="918" y="370"/>
                </a:lnTo>
                <a:lnTo>
                  <a:pt x="979" y="436"/>
                </a:lnTo>
                <a:lnTo>
                  <a:pt x="961" y="494"/>
                </a:lnTo>
                <a:lnTo>
                  <a:pt x="927" y="544"/>
                </a:lnTo>
                <a:lnTo>
                  <a:pt x="901" y="576"/>
                </a:lnTo>
                <a:lnTo>
                  <a:pt x="841" y="609"/>
                </a:lnTo>
                <a:lnTo>
                  <a:pt x="790" y="642"/>
                </a:lnTo>
                <a:lnTo>
                  <a:pt x="730" y="642"/>
                </a:lnTo>
                <a:lnTo>
                  <a:pt x="669" y="651"/>
                </a:lnTo>
                <a:lnTo>
                  <a:pt x="609" y="651"/>
                </a:lnTo>
                <a:lnTo>
                  <a:pt x="549" y="651"/>
                </a:lnTo>
                <a:lnTo>
                  <a:pt x="489" y="642"/>
                </a:lnTo>
                <a:lnTo>
                  <a:pt x="429" y="634"/>
                </a:lnTo>
                <a:lnTo>
                  <a:pt x="377" y="626"/>
                </a:lnTo>
                <a:lnTo>
                  <a:pt x="334" y="609"/>
                </a:lnTo>
                <a:lnTo>
                  <a:pt x="283" y="593"/>
                </a:lnTo>
                <a:lnTo>
                  <a:pt x="231" y="568"/>
                </a:lnTo>
                <a:lnTo>
                  <a:pt x="180" y="535"/>
                </a:lnTo>
                <a:lnTo>
                  <a:pt x="120" y="486"/>
                </a:lnTo>
                <a:lnTo>
                  <a:pt x="85" y="445"/>
                </a:lnTo>
                <a:lnTo>
                  <a:pt x="60" y="420"/>
                </a:lnTo>
                <a:lnTo>
                  <a:pt x="34" y="412"/>
                </a:lnTo>
                <a:lnTo>
                  <a:pt x="17" y="412"/>
                </a:lnTo>
                <a:lnTo>
                  <a:pt x="8" y="420"/>
                </a:lnTo>
                <a:lnTo>
                  <a:pt x="0" y="428"/>
                </a:lnTo>
                <a:lnTo>
                  <a:pt x="0" y="436"/>
                </a:lnTo>
                <a:lnTo>
                  <a:pt x="8" y="461"/>
                </a:lnTo>
                <a:lnTo>
                  <a:pt x="34" y="502"/>
                </a:lnTo>
                <a:lnTo>
                  <a:pt x="77" y="552"/>
                </a:lnTo>
                <a:lnTo>
                  <a:pt x="137" y="601"/>
                </a:lnTo>
                <a:lnTo>
                  <a:pt x="180" y="626"/>
                </a:lnTo>
                <a:lnTo>
                  <a:pt x="214" y="651"/>
                </a:lnTo>
                <a:lnTo>
                  <a:pt x="274" y="675"/>
                </a:lnTo>
                <a:lnTo>
                  <a:pt x="334" y="700"/>
                </a:lnTo>
                <a:lnTo>
                  <a:pt x="403" y="708"/>
                </a:lnTo>
                <a:lnTo>
                  <a:pt x="472" y="725"/>
                </a:lnTo>
                <a:lnTo>
                  <a:pt x="558" y="733"/>
                </a:lnTo>
                <a:lnTo>
                  <a:pt x="661" y="733"/>
                </a:lnTo>
                <a:lnTo>
                  <a:pt x="721" y="733"/>
                </a:lnTo>
                <a:lnTo>
                  <a:pt x="790" y="717"/>
                </a:lnTo>
                <a:lnTo>
                  <a:pt x="841" y="700"/>
                </a:lnTo>
                <a:lnTo>
                  <a:pt x="901" y="675"/>
                </a:lnTo>
                <a:lnTo>
                  <a:pt x="953" y="642"/>
                </a:lnTo>
                <a:lnTo>
                  <a:pt x="1004" y="609"/>
                </a:lnTo>
                <a:lnTo>
                  <a:pt x="1047" y="568"/>
                </a:lnTo>
                <a:lnTo>
                  <a:pt x="1090" y="519"/>
                </a:lnTo>
                <a:lnTo>
                  <a:pt x="1133" y="559"/>
                </a:lnTo>
                <a:lnTo>
                  <a:pt x="1185" y="601"/>
                </a:lnTo>
                <a:lnTo>
                  <a:pt x="1239" y="634"/>
                </a:lnTo>
                <a:lnTo>
                  <a:pt x="1296" y="666"/>
                </a:lnTo>
                <a:lnTo>
                  <a:pt x="1348" y="692"/>
                </a:lnTo>
                <a:lnTo>
                  <a:pt x="1417" y="708"/>
                </a:lnTo>
                <a:lnTo>
                  <a:pt x="1477" y="725"/>
                </a:lnTo>
                <a:lnTo>
                  <a:pt x="1545" y="725"/>
                </a:lnTo>
                <a:lnTo>
                  <a:pt x="1648" y="717"/>
                </a:lnTo>
                <a:lnTo>
                  <a:pt x="1734" y="700"/>
                </a:lnTo>
                <a:lnTo>
                  <a:pt x="1812" y="666"/>
                </a:lnTo>
                <a:lnTo>
                  <a:pt x="1880" y="618"/>
                </a:lnTo>
                <a:lnTo>
                  <a:pt x="1932" y="559"/>
                </a:lnTo>
                <a:lnTo>
                  <a:pt x="1966" y="486"/>
                </a:lnTo>
                <a:lnTo>
                  <a:pt x="1983" y="395"/>
                </a:lnTo>
                <a:lnTo>
                  <a:pt x="1992" y="296"/>
                </a:lnTo>
                <a:lnTo>
                  <a:pt x="1949" y="82"/>
                </a:lnTo>
                <a:lnTo>
                  <a:pt x="1906" y="0"/>
                </a:lnTo>
                <a:lnTo>
                  <a:pt x="1726" y="0"/>
                </a:lnTo>
                <a:lnTo>
                  <a:pt x="1734" y="16"/>
                </a:lnTo>
                <a:lnTo>
                  <a:pt x="1777" y="173"/>
                </a:lnTo>
                <a:lnTo>
                  <a:pt x="1786" y="346"/>
                </a:lnTo>
                <a:lnTo>
                  <a:pt x="1769" y="445"/>
                </a:lnTo>
                <a:lnTo>
                  <a:pt x="1734" y="544"/>
                </a:lnTo>
                <a:lnTo>
                  <a:pt x="1661" y="614"/>
                </a:lnTo>
                <a:lnTo>
                  <a:pt x="1554" y="642"/>
                </a:lnTo>
                <a:lnTo>
                  <a:pt x="1502" y="642"/>
                </a:lnTo>
                <a:lnTo>
                  <a:pt x="1442" y="634"/>
                </a:lnTo>
                <a:lnTo>
                  <a:pt x="1391" y="618"/>
                </a:lnTo>
                <a:lnTo>
                  <a:pt x="1331" y="601"/>
                </a:lnTo>
                <a:lnTo>
                  <a:pt x="1271" y="575"/>
                </a:lnTo>
                <a:lnTo>
                  <a:pt x="1219" y="552"/>
                </a:lnTo>
                <a:lnTo>
                  <a:pt x="1168" y="511"/>
                </a:lnTo>
                <a:lnTo>
                  <a:pt x="1125" y="478"/>
                </a:lnTo>
                <a:lnTo>
                  <a:pt x="1176" y="362"/>
                </a:lnTo>
                <a:lnTo>
                  <a:pt x="1202" y="247"/>
                </a:lnTo>
                <a:lnTo>
                  <a:pt x="1219" y="123"/>
                </a:lnTo>
                <a:lnTo>
                  <a:pt x="1228" y="0"/>
                </a:lnTo>
                <a:lnTo>
                  <a:pt x="1013" y="0"/>
                </a:lnTo>
                <a:lnTo>
                  <a:pt x="1022" y="148"/>
                </a:lnTo>
                <a:lnTo>
                  <a:pt x="1022" y="222"/>
                </a:lnTo>
                <a:lnTo>
                  <a:pt x="1013" y="296"/>
                </a:lnTo>
                <a:lnTo>
                  <a:pt x="1004" y="346"/>
                </a:lnTo>
                <a:lnTo>
                  <a:pt x="996" y="370"/>
                </a:lnTo>
                <a:lnTo>
                  <a:pt x="944" y="329"/>
                </a:lnTo>
                <a:lnTo>
                  <a:pt x="884" y="263"/>
                </a:lnTo>
                <a:lnTo>
                  <a:pt x="824" y="197"/>
                </a:lnTo>
                <a:lnTo>
                  <a:pt x="755" y="123"/>
                </a:lnTo>
                <a:lnTo>
                  <a:pt x="687" y="57"/>
                </a:lnTo>
                <a:lnTo>
                  <a:pt x="644" y="0"/>
                </a:lnTo>
                <a:lnTo>
                  <a:pt x="592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60" name="Freeform 1012"/>
          <p:cNvSpPr>
            <a:spLocks/>
          </p:cNvSpPr>
          <p:nvPr/>
        </p:nvSpPr>
        <p:spPr bwMode="auto">
          <a:xfrm>
            <a:off x="2906713" y="444500"/>
            <a:ext cx="192087" cy="312738"/>
          </a:xfrm>
          <a:custGeom>
            <a:avLst/>
            <a:gdLst>
              <a:gd name="T0" fmla="*/ 483 w 483"/>
              <a:gd name="T1" fmla="*/ 128 h 1381"/>
              <a:gd name="T2" fmla="*/ 467 w 483"/>
              <a:gd name="T3" fmla="*/ 0 h 1381"/>
              <a:gd name="T4" fmla="*/ 300 w 483"/>
              <a:gd name="T5" fmla="*/ 259 h 1381"/>
              <a:gd name="T6" fmla="*/ 183 w 483"/>
              <a:gd name="T7" fmla="*/ 450 h 1381"/>
              <a:gd name="T8" fmla="*/ 117 w 483"/>
              <a:gd name="T9" fmla="*/ 610 h 1381"/>
              <a:gd name="T10" fmla="*/ 46 w 483"/>
              <a:gd name="T11" fmla="*/ 798 h 1381"/>
              <a:gd name="T12" fmla="*/ 7 w 483"/>
              <a:gd name="T13" fmla="*/ 984 h 1381"/>
              <a:gd name="T14" fmla="*/ 0 w 483"/>
              <a:gd name="T15" fmla="*/ 1113 h 1381"/>
              <a:gd name="T16" fmla="*/ 29 w 483"/>
              <a:gd name="T17" fmla="*/ 1256 h 1381"/>
              <a:gd name="T18" fmla="*/ 78 w 483"/>
              <a:gd name="T19" fmla="*/ 1381 h 1381"/>
              <a:gd name="T20" fmla="*/ 257 w 483"/>
              <a:gd name="T21" fmla="*/ 1280 h 1381"/>
              <a:gd name="T22" fmla="*/ 205 w 483"/>
              <a:gd name="T23" fmla="*/ 1171 h 1381"/>
              <a:gd name="T24" fmla="*/ 166 w 483"/>
              <a:gd name="T25" fmla="*/ 1021 h 1381"/>
              <a:gd name="T26" fmla="*/ 159 w 483"/>
              <a:gd name="T27" fmla="*/ 848 h 1381"/>
              <a:gd name="T28" fmla="*/ 173 w 483"/>
              <a:gd name="T29" fmla="*/ 672 h 1381"/>
              <a:gd name="T30" fmla="*/ 219 w 483"/>
              <a:gd name="T31" fmla="*/ 546 h 1381"/>
              <a:gd name="T32" fmla="*/ 304 w 483"/>
              <a:gd name="T33" fmla="*/ 382 h 1381"/>
              <a:gd name="T34" fmla="*/ 371 w 483"/>
              <a:gd name="T35" fmla="*/ 250 h 1381"/>
              <a:gd name="T36" fmla="*/ 483 w 483"/>
              <a:gd name="T37" fmla="*/ 128 h 13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83" h="1381">
                <a:moveTo>
                  <a:pt x="483" y="128"/>
                </a:moveTo>
                <a:lnTo>
                  <a:pt x="467" y="0"/>
                </a:lnTo>
                <a:lnTo>
                  <a:pt x="300" y="259"/>
                </a:lnTo>
                <a:lnTo>
                  <a:pt x="183" y="450"/>
                </a:lnTo>
                <a:lnTo>
                  <a:pt x="117" y="610"/>
                </a:lnTo>
                <a:lnTo>
                  <a:pt x="46" y="798"/>
                </a:lnTo>
                <a:lnTo>
                  <a:pt x="7" y="984"/>
                </a:lnTo>
                <a:lnTo>
                  <a:pt x="0" y="1113"/>
                </a:lnTo>
                <a:lnTo>
                  <a:pt x="29" y="1256"/>
                </a:lnTo>
                <a:lnTo>
                  <a:pt x="78" y="1381"/>
                </a:lnTo>
                <a:lnTo>
                  <a:pt x="257" y="1280"/>
                </a:lnTo>
                <a:lnTo>
                  <a:pt x="205" y="1171"/>
                </a:lnTo>
                <a:lnTo>
                  <a:pt x="166" y="1021"/>
                </a:lnTo>
                <a:lnTo>
                  <a:pt x="159" y="848"/>
                </a:lnTo>
                <a:lnTo>
                  <a:pt x="173" y="672"/>
                </a:lnTo>
                <a:lnTo>
                  <a:pt x="219" y="546"/>
                </a:lnTo>
                <a:lnTo>
                  <a:pt x="304" y="382"/>
                </a:lnTo>
                <a:lnTo>
                  <a:pt x="371" y="250"/>
                </a:lnTo>
                <a:lnTo>
                  <a:pt x="483" y="128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61" name="Freeform 1013"/>
          <p:cNvSpPr>
            <a:spLocks/>
          </p:cNvSpPr>
          <p:nvPr/>
        </p:nvSpPr>
        <p:spPr bwMode="auto">
          <a:xfrm>
            <a:off x="3687763" y="454025"/>
            <a:ext cx="277812" cy="360363"/>
          </a:xfrm>
          <a:custGeom>
            <a:avLst/>
            <a:gdLst>
              <a:gd name="T0" fmla="*/ 237 w 700"/>
              <a:gd name="T1" fmla="*/ 0 h 1587"/>
              <a:gd name="T2" fmla="*/ 383 w 700"/>
              <a:gd name="T3" fmla="*/ 213 h 1587"/>
              <a:gd name="T4" fmla="*/ 464 w 700"/>
              <a:gd name="T5" fmla="*/ 345 h 1587"/>
              <a:gd name="T6" fmla="*/ 587 w 700"/>
              <a:gd name="T7" fmla="*/ 600 h 1587"/>
              <a:gd name="T8" fmla="*/ 665 w 700"/>
              <a:gd name="T9" fmla="*/ 835 h 1587"/>
              <a:gd name="T10" fmla="*/ 700 w 700"/>
              <a:gd name="T11" fmla="*/ 985 h 1587"/>
              <a:gd name="T12" fmla="*/ 675 w 700"/>
              <a:gd name="T13" fmla="*/ 1142 h 1587"/>
              <a:gd name="T14" fmla="*/ 628 w 700"/>
              <a:gd name="T15" fmla="*/ 1302 h 1587"/>
              <a:gd name="T16" fmla="*/ 529 w 700"/>
              <a:gd name="T17" fmla="*/ 1469 h 1587"/>
              <a:gd name="T18" fmla="*/ 386 w 700"/>
              <a:gd name="T19" fmla="*/ 1564 h 1587"/>
              <a:gd name="T20" fmla="*/ 230 w 700"/>
              <a:gd name="T21" fmla="*/ 1587 h 1587"/>
              <a:gd name="T22" fmla="*/ 91 w 700"/>
              <a:gd name="T23" fmla="*/ 1564 h 1587"/>
              <a:gd name="T24" fmla="*/ 0 w 700"/>
              <a:gd name="T25" fmla="*/ 1512 h 1587"/>
              <a:gd name="T26" fmla="*/ 43 w 700"/>
              <a:gd name="T27" fmla="*/ 1436 h 1587"/>
              <a:gd name="T28" fmla="*/ 179 w 700"/>
              <a:gd name="T29" fmla="*/ 1479 h 1587"/>
              <a:gd name="T30" fmla="*/ 292 w 700"/>
              <a:gd name="T31" fmla="*/ 1450 h 1587"/>
              <a:gd name="T32" fmla="*/ 394 w 700"/>
              <a:gd name="T33" fmla="*/ 1328 h 1587"/>
              <a:gd name="T34" fmla="*/ 478 w 700"/>
              <a:gd name="T35" fmla="*/ 1136 h 1587"/>
              <a:gd name="T36" fmla="*/ 540 w 700"/>
              <a:gd name="T37" fmla="*/ 868 h 1587"/>
              <a:gd name="T38" fmla="*/ 509 w 700"/>
              <a:gd name="T39" fmla="*/ 612 h 1587"/>
              <a:gd name="T40" fmla="*/ 403 w 700"/>
              <a:gd name="T41" fmla="*/ 358 h 1587"/>
              <a:gd name="T42" fmla="*/ 208 w 700"/>
              <a:gd name="T43" fmla="*/ 85 h 1587"/>
              <a:gd name="T44" fmla="*/ 237 w 700"/>
              <a:gd name="T45" fmla="*/ 0 h 15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700" h="1587">
                <a:moveTo>
                  <a:pt x="237" y="0"/>
                </a:moveTo>
                <a:lnTo>
                  <a:pt x="383" y="213"/>
                </a:lnTo>
                <a:lnTo>
                  <a:pt x="464" y="345"/>
                </a:lnTo>
                <a:lnTo>
                  <a:pt x="587" y="600"/>
                </a:lnTo>
                <a:lnTo>
                  <a:pt x="665" y="835"/>
                </a:lnTo>
                <a:lnTo>
                  <a:pt x="700" y="985"/>
                </a:lnTo>
                <a:lnTo>
                  <a:pt x="675" y="1142"/>
                </a:lnTo>
                <a:lnTo>
                  <a:pt x="628" y="1302"/>
                </a:lnTo>
                <a:lnTo>
                  <a:pt x="529" y="1469"/>
                </a:lnTo>
                <a:lnTo>
                  <a:pt x="386" y="1564"/>
                </a:lnTo>
                <a:lnTo>
                  <a:pt x="230" y="1587"/>
                </a:lnTo>
                <a:lnTo>
                  <a:pt x="91" y="1564"/>
                </a:lnTo>
                <a:lnTo>
                  <a:pt x="0" y="1512"/>
                </a:lnTo>
                <a:lnTo>
                  <a:pt x="43" y="1436"/>
                </a:lnTo>
                <a:lnTo>
                  <a:pt x="179" y="1479"/>
                </a:lnTo>
                <a:lnTo>
                  <a:pt x="292" y="1450"/>
                </a:lnTo>
                <a:lnTo>
                  <a:pt x="394" y="1328"/>
                </a:lnTo>
                <a:lnTo>
                  <a:pt x="478" y="1136"/>
                </a:lnTo>
                <a:lnTo>
                  <a:pt x="540" y="868"/>
                </a:lnTo>
                <a:lnTo>
                  <a:pt x="509" y="612"/>
                </a:lnTo>
                <a:lnTo>
                  <a:pt x="403" y="358"/>
                </a:lnTo>
                <a:lnTo>
                  <a:pt x="208" y="85"/>
                </a:lnTo>
                <a:lnTo>
                  <a:pt x="237" y="0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62" name="Freeform 1014"/>
          <p:cNvSpPr>
            <a:spLocks/>
          </p:cNvSpPr>
          <p:nvPr/>
        </p:nvSpPr>
        <p:spPr bwMode="auto">
          <a:xfrm>
            <a:off x="3300413" y="446088"/>
            <a:ext cx="134937" cy="242887"/>
          </a:xfrm>
          <a:custGeom>
            <a:avLst/>
            <a:gdLst>
              <a:gd name="T0" fmla="*/ 0 w 342"/>
              <a:gd name="T1" fmla="*/ 1008 h 1070"/>
              <a:gd name="T2" fmla="*/ 62 w 342"/>
              <a:gd name="T3" fmla="*/ 872 h 1070"/>
              <a:gd name="T4" fmla="*/ 103 w 342"/>
              <a:gd name="T5" fmla="*/ 713 h 1070"/>
              <a:gd name="T6" fmla="*/ 160 w 342"/>
              <a:gd name="T7" fmla="*/ 513 h 1070"/>
              <a:gd name="T8" fmla="*/ 177 w 342"/>
              <a:gd name="T9" fmla="*/ 355 h 1070"/>
              <a:gd name="T10" fmla="*/ 247 w 342"/>
              <a:gd name="T11" fmla="*/ 123 h 1070"/>
              <a:gd name="T12" fmla="*/ 305 w 342"/>
              <a:gd name="T13" fmla="*/ 0 h 1070"/>
              <a:gd name="T14" fmla="*/ 342 w 342"/>
              <a:gd name="T15" fmla="*/ 52 h 1070"/>
              <a:gd name="T16" fmla="*/ 281 w 342"/>
              <a:gd name="T17" fmla="*/ 166 h 1070"/>
              <a:gd name="T18" fmla="*/ 220 w 342"/>
              <a:gd name="T19" fmla="*/ 419 h 1070"/>
              <a:gd name="T20" fmla="*/ 180 w 342"/>
              <a:gd name="T21" fmla="*/ 623 h 1070"/>
              <a:gd name="T22" fmla="*/ 119 w 342"/>
              <a:gd name="T23" fmla="*/ 852 h 1070"/>
              <a:gd name="T24" fmla="*/ 54 w 342"/>
              <a:gd name="T25" fmla="*/ 1070 h 1070"/>
              <a:gd name="T26" fmla="*/ 0 w 342"/>
              <a:gd name="T27" fmla="*/ 1008 h 10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42" h="1070">
                <a:moveTo>
                  <a:pt x="0" y="1008"/>
                </a:moveTo>
                <a:lnTo>
                  <a:pt x="62" y="872"/>
                </a:lnTo>
                <a:lnTo>
                  <a:pt x="103" y="713"/>
                </a:lnTo>
                <a:lnTo>
                  <a:pt x="160" y="513"/>
                </a:lnTo>
                <a:lnTo>
                  <a:pt x="177" y="355"/>
                </a:lnTo>
                <a:lnTo>
                  <a:pt x="247" y="123"/>
                </a:lnTo>
                <a:lnTo>
                  <a:pt x="305" y="0"/>
                </a:lnTo>
                <a:lnTo>
                  <a:pt x="342" y="52"/>
                </a:lnTo>
                <a:lnTo>
                  <a:pt x="281" y="166"/>
                </a:lnTo>
                <a:lnTo>
                  <a:pt x="220" y="419"/>
                </a:lnTo>
                <a:lnTo>
                  <a:pt x="180" y="623"/>
                </a:lnTo>
                <a:lnTo>
                  <a:pt x="119" y="852"/>
                </a:lnTo>
                <a:lnTo>
                  <a:pt x="54" y="1070"/>
                </a:lnTo>
                <a:lnTo>
                  <a:pt x="0" y="1008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63" name="Freeform 1015"/>
          <p:cNvSpPr>
            <a:spLocks/>
          </p:cNvSpPr>
          <p:nvPr/>
        </p:nvSpPr>
        <p:spPr bwMode="auto">
          <a:xfrm>
            <a:off x="3286125" y="403225"/>
            <a:ext cx="300038" cy="63500"/>
          </a:xfrm>
          <a:custGeom>
            <a:avLst/>
            <a:gdLst>
              <a:gd name="T0" fmla="*/ 51 w 758"/>
              <a:gd name="T1" fmla="*/ 259 h 278"/>
              <a:gd name="T2" fmla="*/ 27 w 758"/>
              <a:gd name="T3" fmla="*/ 269 h 278"/>
              <a:gd name="T4" fmla="*/ 0 w 758"/>
              <a:gd name="T5" fmla="*/ 240 h 278"/>
              <a:gd name="T6" fmla="*/ 0 w 758"/>
              <a:gd name="T7" fmla="*/ 133 h 278"/>
              <a:gd name="T8" fmla="*/ 14 w 758"/>
              <a:gd name="T9" fmla="*/ 74 h 278"/>
              <a:gd name="T10" fmla="*/ 98 w 758"/>
              <a:gd name="T11" fmla="*/ 9 h 278"/>
              <a:gd name="T12" fmla="*/ 208 w 758"/>
              <a:gd name="T13" fmla="*/ 6 h 278"/>
              <a:gd name="T14" fmla="*/ 310 w 758"/>
              <a:gd name="T15" fmla="*/ 46 h 278"/>
              <a:gd name="T16" fmla="*/ 385 w 758"/>
              <a:gd name="T17" fmla="*/ 123 h 278"/>
              <a:gd name="T18" fmla="*/ 446 w 758"/>
              <a:gd name="T19" fmla="*/ 42 h 278"/>
              <a:gd name="T20" fmla="*/ 517 w 758"/>
              <a:gd name="T21" fmla="*/ 9 h 278"/>
              <a:gd name="T22" fmla="*/ 617 w 758"/>
              <a:gd name="T23" fmla="*/ 0 h 278"/>
              <a:gd name="T24" fmla="*/ 714 w 758"/>
              <a:gd name="T25" fmla="*/ 46 h 278"/>
              <a:gd name="T26" fmla="*/ 758 w 758"/>
              <a:gd name="T27" fmla="*/ 136 h 278"/>
              <a:gd name="T28" fmla="*/ 758 w 758"/>
              <a:gd name="T29" fmla="*/ 236 h 278"/>
              <a:gd name="T30" fmla="*/ 712 w 758"/>
              <a:gd name="T31" fmla="*/ 278 h 278"/>
              <a:gd name="T32" fmla="*/ 701 w 758"/>
              <a:gd name="T33" fmla="*/ 243 h 278"/>
              <a:gd name="T34" fmla="*/ 634 w 758"/>
              <a:gd name="T35" fmla="*/ 185 h 278"/>
              <a:gd name="T36" fmla="*/ 543 w 758"/>
              <a:gd name="T37" fmla="*/ 153 h 278"/>
              <a:gd name="T38" fmla="*/ 499 w 758"/>
              <a:gd name="T39" fmla="*/ 150 h 278"/>
              <a:gd name="T40" fmla="*/ 411 w 758"/>
              <a:gd name="T41" fmla="*/ 195 h 278"/>
              <a:gd name="T42" fmla="*/ 381 w 758"/>
              <a:gd name="T43" fmla="*/ 130 h 278"/>
              <a:gd name="T44" fmla="*/ 344 w 758"/>
              <a:gd name="T45" fmla="*/ 188 h 278"/>
              <a:gd name="T46" fmla="*/ 240 w 758"/>
              <a:gd name="T47" fmla="*/ 139 h 278"/>
              <a:gd name="T48" fmla="*/ 101 w 758"/>
              <a:gd name="T49" fmla="*/ 198 h 278"/>
              <a:gd name="T50" fmla="*/ 51 w 758"/>
              <a:gd name="T51" fmla="*/ 259 h 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58" h="278">
                <a:moveTo>
                  <a:pt x="51" y="259"/>
                </a:moveTo>
                <a:lnTo>
                  <a:pt x="27" y="269"/>
                </a:lnTo>
                <a:lnTo>
                  <a:pt x="0" y="240"/>
                </a:lnTo>
                <a:lnTo>
                  <a:pt x="0" y="133"/>
                </a:lnTo>
                <a:lnTo>
                  <a:pt x="14" y="74"/>
                </a:lnTo>
                <a:lnTo>
                  <a:pt x="98" y="9"/>
                </a:lnTo>
                <a:lnTo>
                  <a:pt x="208" y="6"/>
                </a:lnTo>
                <a:lnTo>
                  <a:pt x="310" y="46"/>
                </a:lnTo>
                <a:lnTo>
                  <a:pt x="385" y="123"/>
                </a:lnTo>
                <a:lnTo>
                  <a:pt x="446" y="42"/>
                </a:lnTo>
                <a:lnTo>
                  <a:pt x="517" y="9"/>
                </a:lnTo>
                <a:lnTo>
                  <a:pt x="617" y="0"/>
                </a:lnTo>
                <a:lnTo>
                  <a:pt x="714" y="46"/>
                </a:lnTo>
                <a:lnTo>
                  <a:pt x="758" y="136"/>
                </a:lnTo>
                <a:lnTo>
                  <a:pt x="758" y="236"/>
                </a:lnTo>
                <a:lnTo>
                  <a:pt x="712" y="278"/>
                </a:lnTo>
                <a:lnTo>
                  <a:pt x="701" y="243"/>
                </a:lnTo>
                <a:lnTo>
                  <a:pt x="634" y="185"/>
                </a:lnTo>
                <a:lnTo>
                  <a:pt x="543" y="153"/>
                </a:lnTo>
                <a:lnTo>
                  <a:pt x="499" y="150"/>
                </a:lnTo>
                <a:lnTo>
                  <a:pt x="411" y="195"/>
                </a:lnTo>
                <a:lnTo>
                  <a:pt x="381" y="130"/>
                </a:lnTo>
                <a:lnTo>
                  <a:pt x="344" y="188"/>
                </a:lnTo>
                <a:lnTo>
                  <a:pt x="240" y="139"/>
                </a:lnTo>
                <a:lnTo>
                  <a:pt x="101" y="198"/>
                </a:lnTo>
                <a:lnTo>
                  <a:pt x="51" y="259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64" name="Freeform 1016"/>
          <p:cNvSpPr>
            <a:spLocks/>
          </p:cNvSpPr>
          <p:nvPr/>
        </p:nvSpPr>
        <p:spPr bwMode="auto">
          <a:xfrm>
            <a:off x="3436938" y="446088"/>
            <a:ext cx="139700" cy="249237"/>
          </a:xfrm>
          <a:custGeom>
            <a:avLst/>
            <a:gdLst>
              <a:gd name="T0" fmla="*/ 0 w 350"/>
              <a:gd name="T1" fmla="*/ 55 h 1094"/>
              <a:gd name="T2" fmla="*/ 54 w 350"/>
              <a:gd name="T3" fmla="*/ 175 h 1094"/>
              <a:gd name="T4" fmla="*/ 109 w 350"/>
              <a:gd name="T5" fmla="*/ 396 h 1094"/>
              <a:gd name="T6" fmla="*/ 131 w 350"/>
              <a:gd name="T7" fmla="*/ 529 h 1094"/>
              <a:gd name="T8" fmla="*/ 182 w 350"/>
              <a:gd name="T9" fmla="*/ 726 h 1094"/>
              <a:gd name="T10" fmla="*/ 232 w 350"/>
              <a:gd name="T11" fmla="*/ 901 h 1094"/>
              <a:gd name="T12" fmla="*/ 292 w 350"/>
              <a:gd name="T13" fmla="*/ 1094 h 1094"/>
              <a:gd name="T14" fmla="*/ 350 w 350"/>
              <a:gd name="T15" fmla="*/ 1042 h 1094"/>
              <a:gd name="T16" fmla="*/ 270 w 350"/>
              <a:gd name="T17" fmla="*/ 878 h 1094"/>
              <a:gd name="T18" fmla="*/ 199 w 350"/>
              <a:gd name="T19" fmla="*/ 600 h 1094"/>
              <a:gd name="T20" fmla="*/ 145 w 350"/>
              <a:gd name="T21" fmla="*/ 355 h 1094"/>
              <a:gd name="T22" fmla="*/ 98 w 350"/>
              <a:gd name="T23" fmla="*/ 146 h 1094"/>
              <a:gd name="T24" fmla="*/ 38 w 350"/>
              <a:gd name="T25" fmla="*/ 0 h 1094"/>
              <a:gd name="T26" fmla="*/ 0 w 350"/>
              <a:gd name="T27" fmla="*/ 55 h 10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50" h="1094">
                <a:moveTo>
                  <a:pt x="0" y="55"/>
                </a:moveTo>
                <a:lnTo>
                  <a:pt x="54" y="175"/>
                </a:lnTo>
                <a:lnTo>
                  <a:pt x="109" y="396"/>
                </a:lnTo>
                <a:lnTo>
                  <a:pt x="131" y="529"/>
                </a:lnTo>
                <a:lnTo>
                  <a:pt x="182" y="726"/>
                </a:lnTo>
                <a:lnTo>
                  <a:pt x="232" y="901"/>
                </a:lnTo>
                <a:lnTo>
                  <a:pt x="292" y="1094"/>
                </a:lnTo>
                <a:lnTo>
                  <a:pt x="350" y="1042"/>
                </a:lnTo>
                <a:lnTo>
                  <a:pt x="270" y="878"/>
                </a:lnTo>
                <a:lnTo>
                  <a:pt x="199" y="600"/>
                </a:lnTo>
                <a:lnTo>
                  <a:pt x="145" y="355"/>
                </a:lnTo>
                <a:lnTo>
                  <a:pt x="98" y="146"/>
                </a:lnTo>
                <a:lnTo>
                  <a:pt x="38" y="0"/>
                </a:lnTo>
                <a:lnTo>
                  <a:pt x="0" y="55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65" name="Freeform 1017"/>
          <p:cNvSpPr>
            <a:spLocks/>
          </p:cNvSpPr>
          <p:nvPr/>
        </p:nvSpPr>
        <p:spPr bwMode="auto">
          <a:xfrm>
            <a:off x="4759325" y="706438"/>
            <a:ext cx="1847850" cy="177800"/>
          </a:xfrm>
          <a:custGeom>
            <a:avLst/>
            <a:gdLst>
              <a:gd name="T0" fmla="*/ 2432 w 2580"/>
              <a:gd name="T1" fmla="*/ 150 h 246"/>
              <a:gd name="T2" fmla="*/ 2245 w 2580"/>
              <a:gd name="T3" fmla="*/ 122 h 246"/>
              <a:gd name="T4" fmla="*/ 2042 w 2580"/>
              <a:gd name="T5" fmla="*/ 66 h 246"/>
              <a:gd name="T6" fmla="*/ 1842 w 2580"/>
              <a:gd name="T7" fmla="*/ 50 h 246"/>
              <a:gd name="T8" fmla="*/ 1832 w 2580"/>
              <a:gd name="T9" fmla="*/ 124 h 246"/>
              <a:gd name="T10" fmla="*/ 1820 w 2580"/>
              <a:gd name="T11" fmla="*/ 184 h 246"/>
              <a:gd name="T12" fmla="*/ 1656 w 2580"/>
              <a:gd name="T13" fmla="*/ 92 h 246"/>
              <a:gd name="T14" fmla="*/ 1442 w 2580"/>
              <a:gd name="T15" fmla="*/ 40 h 246"/>
              <a:gd name="T16" fmla="*/ 1310 w 2580"/>
              <a:gd name="T17" fmla="*/ 70 h 246"/>
              <a:gd name="T18" fmla="*/ 1304 w 2580"/>
              <a:gd name="T19" fmla="*/ 146 h 246"/>
              <a:gd name="T20" fmla="*/ 1251 w 2580"/>
              <a:gd name="T21" fmla="*/ 160 h 246"/>
              <a:gd name="T22" fmla="*/ 1079 w 2580"/>
              <a:gd name="T23" fmla="*/ 88 h 246"/>
              <a:gd name="T24" fmla="*/ 886 w 2580"/>
              <a:gd name="T25" fmla="*/ 42 h 246"/>
              <a:gd name="T26" fmla="*/ 735 w 2580"/>
              <a:gd name="T27" fmla="*/ 42 h 246"/>
              <a:gd name="T28" fmla="*/ 741 w 2580"/>
              <a:gd name="T29" fmla="*/ 112 h 246"/>
              <a:gd name="T30" fmla="*/ 819 w 2580"/>
              <a:gd name="T31" fmla="*/ 176 h 246"/>
              <a:gd name="T32" fmla="*/ 652 w 2580"/>
              <a:gd name="T33" fmla="*/ 144 h 246"/>
              <a:gd name="T34" fmla="*/ 544 w 2580"/>
              <a:gd name="T35" fmla="*/ 70 h 246"/>
              <a:gd name="T36" fmla="*/ 435 w 2580"/>
              <a:gd name="T37" fmla="*/ 34 h 246"/>
              <a:gd name="T38" fmla="*/ 305 w 2580"/>
              <a:gd name="T39" fmla="*/ 8 h 246"/>
              <a:gd name="T40" fmla="*/ 189 w 2580"/>
              <a:gd name="T41" fmla="*/ 0 h 246"/>
              <a:gd name="T42" fmla="*/ 104 w 2580"/>
              <a:gd name="T43" fmla="*/ 78 h 246"/>
              <a:gd name="T44" fmla="*/ 165 w 2580"/>
              <a:gd name="T45" fmla="*/ 162 h 246"/>
              <a:gd name="T46" fmla="*/ 26 w 2580"/>
              <a:gd name="T47" fmla="*/ 116 h 246"/>
              <a:gd name="T48" fmla="*/ 140 w 2580"/>
              <a:gd name="T49" fmla="*/ 202 h 246"/>
              <a:gd name="T50" fmla="*/ 274 w 2580"/>
              <a:gd name="T51" fmla="*/ 194 h 246"/>
              <a:gd name="T52" fmla="*/ 217 w 2580"/>
              <a:gd name="T53" fmla="*/ 98 h 246"/>
              <a:gd name="T54" fmla="*/ 347 w 2580"/>
              <a:gd name="T55" fmla="*/ 64 h 246"/>
              <a:gd name="T56" fmla="*/ 498 w 2580"/>
              <a:gd name="T57" fmla="*/ 106 h 246"/>
              <a:gd name="T58" fmla="*/ 573 w 2580"/>
              <a:gd name="T59" fmla="*/ 150 h 246"/>
              <a:gd name="T60" fmla="*/ 670 w 2580"/>
              <a:gd name="T61" fmla="*/ 200 h 246"/>
              <a:gd name="T62" fmla="*/ 802 w 2580"/>
              <a:gd name="T63" fmla="*/ 232 h 246"/>
              <a:gd name="T64" fmla="*/ 924 w 2580"/>
              <a:gd name="T65" fmla="*/ 210 h 246"/>
              <a:gd name="T66" fmla="*/ 847 w 2580"/>
              <a:gd name="T67" fmla="*/ 122 h 246"/>
              <a:gd name="T68" fmla="*/ 908 w 2580"/>
              <a:gd name="T69" fmla="*/ 94 h 246"/>
              <a:gd name="T70" fmla="*/ 1060 w 2580"/>
              <a:gd name="T71" fmla="*/ 142 h 246"/>
              <a:gd name="T72" fmla="*/ 1227 w 2580"/>
              <a:gd name="T73" fmla="*/ 216 h 246"/>
              <a:gd name="T74" fmla="*/ 1389 w 2580"/>
              <a:gd name="T75" fmla="*/ 242 h 246"/>
              <a:gd name="T76" fmla="*/ 1389 w 2580"/>
              <a:gd name="T77" fmla="*/ 152 h 246"/>
              <a:gd name="T78" fmla="*/ 1416 w 2580"/>
              <a:gd name="T79" fmla="*/ 100 h 246"/>
              <a:gd name="T80" fmla="*/ 1556 w 2580"/>
              <a:gd name="T81" fmla="*/ 100 h 246"/>
              <a:gd name="T82" fmla="*/ 1688 w 2580"/>
              <a:gd name="T83" fmla="*/ 168 h 246"/>
              <a:gd name="T84" fmla="*/ 1820 w 2580"/>
              <a:gd name="T85" fmla="*/ 228 h 246"/>
              <a:gd name="T86" fmla="*/ 1952 w 2580"/>
              <a:gd name="T87" fmla="*/ 242 h 246"/>
              <a:gd name="T88" fmla="*/ 1968 w 2580"/>
              <a:gd name="T89" fmla="*/ 184 h 246"/>
              <a:gd name="T90" fmla="*/ 1930 w 2580"/>
              <a:gd name="T91" fmla="*/ 112 h 246"/>
              <a:gd name="T92" fmla="*/ 2035 w 2580"/>
              <a:gd name="T93" fmla="*/ 110 h 246"/>
              <a:gd name="T94" fmla="*/ 2186 w 2580"/>
              <a:gd name="T95" fmla="*/ 152 h 246"/>
              <a:gd name="T96" fmla="*/ 2364 w 2580"/>
              <a:gd name="T97" fmla="*/ 194 h 246"/>
              <a:gd name="T98" fmla="*/ 2531 w 2580"/>
              <a:gd name="T99" fmla="*/ 144 h 246"/>
              <a:gd name="T100" fmla="*/ 2576 w 2580"/>
              <a:gd name="T101" fmla="*/ 11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2580" h="246">
                <a:moveTo>
                  <a:pt x="2541" y="112"/>
                </a:moveTo>
                <a:lnTo>
                  <a:pt x="2523" y="120"/>
                </a:lnTo>
                <a:lnTo>
                  <a:pt x="2499" y="130"/>
                </a:lnTo>
                <a:lnTo>
                  <a:pt x="2468" y="140"/>
                </a:lnTo>
                <a:lnTo>
                  <a:pt x="2432" y="150"/>
                </a:lnTo>
                <a:lnTo>
                  <a:pt x="2391" y="158"/>
                </a:lnTo>
                <a:lnTo>
                  <a:pt x="2350" y="158"/>
                </a:lnTo>
                <a:lnTo>
                  <a:pt x="2310" y="150"/>
                </a:lnTo>
                <a:lnTo>
                  <a:pt x="2269" y="134"/>
                </a:lnTo>
                <a:lnTo>
                  <a:pt x="2245" y="122"/>
                </a:lnTo>
                <a:lnTo>
                  <a:pt x="2212" y="110"/>
                </a:lnTo>
                <a:lnTo>
                  <a:pt x="2176" y="98"/>
                </a:lnTo>
                <a:lnTo>
                  <a:pt x="2133" y="86"/>
                </a:lnTo>
                <a:lnTo>
                  <a:pt x="2088" y="76"/>
                </a:lnTo>
                <a:lnTo>
                  <a:pt x="2042" y="66"/>
                </a:lnTo>
                <a:lnTo>
                  <a:pt x="1995" y="58"/>
                </a:lnTo>
                <a:lnTo>
                  <a:pt x="1950" y="52"/>
                </a:lnTo>
                <a:lnTo>
                  <a:pt x="1909" y="48"/>
                </a:lnTo>
                <a:lnTo>
                  <a:pt x="1873" y="48"/>
                </a:lnTo>
                <a:lnTo>
                  <a:pt x="1842" y="50"/>
                </a:lnTo>
                <a:lnTo>
                  <a:pt x="1818" y="56"/>
                </a:lnTo>
                <a:lnTo>
                  <a:pt x="1804" y="66"/>
                </a:lnTo>
                <a:lnTo>
                  <a:pt x="1802" y="80"/>
                </a:lnTo>
                <a:lnTo>
                  <a:pt x="1810" y="100"/>
                </a:lnTo>
                <a:lnTo>
                  <a:pt x="1832" y="124"/>
                </a:lnTo>
                <a:lnTo>
                  <a:pt x="1871" y="162"/>
                </a:lnTo>
                <a:lnTo>
                  <a:pt x="1883" y="186"/>
                </a:lnTo>
                <a:lnTo>
                  <a:pt x="1875" y="194"/>
                </a:lnTo>
                <a:lnTo>
                  <a:pt x="1853" y="194"/>
                </a:lnTo>
                <a:lnTo>
                  <a:pt x="1820" y="184"/>
                </a:lnTo>
                <a:lnTo>
                  <a:pt x="1784" y="168"/>
                </a:lnTo>
                <a:lnTo>
                  <a:pt x="1749" y="150"/>
                </a:lnTo>
                <a:lnTo>
                  <a:pt x="1723" y="132"/>
                </a:lnTo>
                <a:lnTo>
                  <a:pt x="1692" y="112"/>
                </a:lnTo>
                <a:lnTo>
                  <a:pt x="1656" y="92"/>
                </a:lnTo>
                <a:lnTo>
                  <a:pt x="1613" y="76"/>
                </a:lnTo>
                <a:lnTo>
                  <a:pt x="1570" y="62"/>
                </a:lnTo>
                <a:lnTo>
                  <a:pt x="1526" y="52"/>
                </a:lnTo>
                <a:lnTo>
                  <a:pt x="1483" y="44"/>
                </a:lnTo>
                <a:lnTo>
                  <a:pt x="1442" y="40"/>
                </a:lnTo>
                <a:lnTo>
                  <a:pt x="1408" y="38"/>
                </a:lnTo>
                <a:lnTo>
                  <a:pt x="1377" y="42"/>
                </a:lnTo>
                <a:lnTo>
                  <a:pt x="1351" y="48"/>
                </a:lnTo>
                <a:lnTo>
                  <a:pt x="1326" y="58"/>
                </a:lnTo>
                <a:lnTo>
                  <a:pt x="1310" y="70"/>
                </a:lnTo>
                <a:lnTo>
                  <a:pt x="1296" y="84"/>
                </a:lnTo>
                <a:lnTo>
                  <a:pt x="1290" y="98"/>
                </a:lnTo>
                <a:lnTo>
                  <a:pt x="1290" y="114"/>
                </a:lnTo>
                <a:lnTo>
                  <a:pt x="1296" y="132"/>
                </a:lnTo>
                <a:lnTo>
                  <a:pt x="1304" y="146"/>
                </a:lnTo>
                <a:lnTo>
                  <a:pt x="1308" y="158"/>
                </a:lnTo>
                <a:lnTo>
                  <a:pt x="1304" y="166"/>
                </a:lnTo>
                <a:lnTo>
                  <a:pt x="1296" y="170"/>
                </a:lnTo>
                <a:lnTo>
                  <a:pt x="1278" y="168"/>
                </a:lnTo>
                <a:lnTo>
                  <a:pt x="1251" y="160"/>
                </a:lnTo>
                <a:lnTo>
                  <a:pt x="1217" y="146"/>
                </a:lnTo>
                <a:lnTo>
                  <a:pt x="1172" y="124"/>
                </a:lnTo>
                <a:lnTo>
                  <a:pt x="1146" y="112"/>
                </a:lnTo>
                <a:lnTo>
                  <a:pt x="1113" y="100"/>
                </a:lnTo>
                <a:lnTo>
                  <a:pt x="1079" y="88"/>
                </a:lnTo>
                <a:lnTo>
                  <a:pt x="1042" y="76"/>
                </a:lnTo>
                <a:lnTo>
                  <a:pt x="1003" y="66"/>
                </a:lnTo>
                <a:lnTo>
                  <a:pt x="963" y="56"/>
                </a:lnTo>
                <a:lnTo>
                  <a:pt x="924" y="48"/>
                </a:lnTo>
                <a:lnTo>
                  <a:pt x="886" y="42"/>
                </a:lnTo>
                <a:lnTo>
                  <a:pt x="849" y="38"/>
                </a:lnTo>
                <a:lnTo>
                  <a:pt x="815" y="34"/>
                </a:lnTo>
                <a:lnTo>
                  <a:pt x="784" y="34"/>
                </a:lnTo>
                <a:lnTo>
                  <a:pt x="758" y="38"/>
                </a:lnTo>
                <a:lnTo>
                  <a:pt x="735" y="42"/>
                </a:lnTo>
                <a:lnTo>
                  <a:pt x="719" y="50"/>
                </a:lnTo>
                <a:lnTo>
                  <a:pt x="711" y="62"/>
                </a:lnTo>
                <a:lnTo>
                  <a:pt x="709" y="78"/>
                </a:lnTo>
                <a:lnTo>
                  <a:pt x="719" y="94"/>
                </a:lnTo>
                <a:lnTo>
                  <a:pt x="741" y="112"/>
                </a:lnTo>
                <a:lnTo>
                  <a:pt x="770" y="128"/>
                </a:lnTo>
                <a:lnTo>
                  <a:pt x="798" y="144"/>
                </a:lnTo>
                <a:lnTo>
                  <a:pt x="821" y="158"/>
                </a:lnTo>
                <a:lnTo>
                  <a:pt x="829" y="170"/>
                </a:lnTo>
                <a:lnTo>
                  <a:pt x="819" y="176"/>
                </a:lnTo>
                <a:lnTo>
                  <a:pt x="784" y="178"/>
                </a:lnTo>
                <a:lnTo>
                  <a:pt x="739" y="174"/>
                </a:lnTo>
                <a:lnTo>
                  <a:pt x="705" y="168"/>
                </a:lnTo>
                <a:lnTo>
                  <a:pt x="676" y="158"/>
                </a:lnTo>
                <a:lnTo>
                  <a:pt x="652" y="144"/>
                </a:lnTo>
                <a:lnTo>
                  <a:pt x="632" y="128"/>
                </a:lnTo>
                <a:lnTo>
                  <a:pt x="611" y="112"/>
                </a:lnTo>
                <a:lnTo>
                  <a:pt x="587" y="94"/>
                </a:lnTo>
                <a:lnTo>
                  <a:pt x="561" y="78"/>
                </a:lnTo>
                <a:lnTo>
                  <a:pt x="544" y="70"/>
                </a:lnTo>
                <a:lnTo>
                  <a:pt x="526" y="62"/>
                </a:lnTo>
                <a:lnTo>
                  <a:pt x="506" y="54"/>
                </a:lnTo>
                <a:lnTo>
                  <a:pt x="483" y="48"/>
                </a:lnTo>
                <a:lnTo>
                  <a:pt x="459" y="40"/>
                </a:lnTo>
                <a:lnTo>
                  <a:pt x="435" y="34"/>
                </a:lnTo>
                <a:lnTo>
                  <a:pt x="408" y="28"/>
                </a:lnTo>
                <a:lnTo>
                  <a:pt x="384" y="22"/>
                </a:lnTo>
                <a:lnTo>
                  <a:pt x="358" y="16"/>
                </a:lnTo>
                <a:lnTo>
                  <a:pt x="331" y="12"/>
                </a:lnTo>
                <a:lnTo>
                  <a:pt x="305" y="8"/>
                </a:lnTo>
                <a:lnTo>
                  <a:pt x="278" y="4"/>
                </a:lnTo>
                <a:lnTo>
                  <a:pt x="254" y="2"/>
                </a:lnTo>
                <a:lnTo>
                  <a:pt x="232" y="0"/>
                </a:lnTo>
                <a:lnTo>
                  <a:pt x="209" y="0"/>
                </a:lnTo>
                <a:lnTo>
                  <a:pt x="189" y="0"/>
                </a:lnTo>
                <a:lnTo>
                  <a:pt x="150" y="6"/>
                </a:lnTo>
                <a:lnTo>
                  <a:pt x="124" y="20"/>
                </a:lnTo>
                <a:lnTo>
                  <a:pt x="110" y="38"/>
                </a:lnTo>
                <a:lnTo>
                  <a:pt x="104" y="58"/>
                </a:lnTo>
                <a:lnTo>
                  <a:pt x="104" y="78"/>
                </a:lnTo>
                <a:lnTo>
                  <a:pt x="108" y="96"/>
                </a:lnTo>
                <a:lnTo>
                  <a:pt x="116" y="112"/>
                </a:lnTo>
                <a:lnTo>
                  <a:pt x="126" y="122"/>
                </a:lnTo>
                <a:lnTo>
                  <a:pt x="156" y="148"/>
                </a:lnTo>
                <a:lnTo>
                  <a:pt x="165" y="162"/>
                </a:lnTo>
                <a:lnTo>
                  <a:pt x="154" y="166"/>
                </a:lnTo>
                <a:lnTo>
                  <a:pt x="130" y="162"/>
                </a:lnTo>
                <a:lnTo>
                  <a:pt x="95" y="150"/>
                </a:lnTo>
                <a:lnTo>
                  <a:pt x="61" y="134"/>
                </a:lnTo>
                <a:lnTo>
                  <a:pt x="26" y="116"/>
                </a:lnTo>
                <a:lnTo>
                  <a:pt x="0" y="98"/>
                </a:lnTo>
                <a:lnTo>
                  <a:pt x="47" y="168"/>
                </a:lnTo>
                <a:lnTo>
                  <a:pt x="69" y="184"/>
                </a:lnTo>
                <a:lnTo>
                  <a:pt x="102" y="196"/>
                </a:lnTo>
                <a:lnTo>
                  <a:pt x="140" y="202"/>
                </a:lnTo>
                <a:lnTo>
                  <a:pt x="181" y="206"/>
                </a:lnTo>
                <a:lnTo>
                  <a:pt x="219" y="206"/>
                </a:lnTo>
                <a:lnTo>
                  <a:pt x="250" y="204"/>
                </a:lnTo>
                <a:lnTo>
                  <a:pt x="270" y="200"/>
                </a:lnTo>
                <a:lnTo>
                  <a:pt x="274" y="194"/>
                </a:lnTo>
                <a:lnTo>
                  <a:pt x="266" y="182"/>
                </a:lnTo>
                <a:lnTo>
                  <a:pt x="252" y="164"/>
                </a:lnTo>
                <a:lnTo>
                  <a:pt x="238" y="144"/>
                </a:lnTo>
                <a:lnTo>
                  <a:pt x="223" y="120"/>
                </a:lnTo>
                <a:lnTo>
                  <a:pt x="217" y="98"/>
                </a:lnTo>
                <a:lnTo>
                  <a:pt x="221" y="78"/>
                </a:lnTo>
                <a:lnTo>
                  <a:pt x="240" y="62"/>
                </a:lnTo>
                <a:lnTo>
                  <a:pt x="274" y="56"/>
                </a:lnTo>
                <a:lnTo>
                  <a:pt x="311" y="58"/>
                </a:lnTo>
                <a:lnTo>
                  <a:pt x="347" y="64"/>
                </a:lnTo>
                <a:lnTo>
                  <a:pt x="386" y="72"/>
                </a:lnTo>
                <a:lnTo>
                  <a:pt x="420" y="80"/>
                </a:lnTo>
                <a:lnTo>
                  <a:pt x="451" y="90"/>
                </a:lnTo>
                <a:lnTo>
                  <a:pt x="479" y="100"/>
                </a:lnTo>
                <a:lnTo>
                  <a:pt x="498" y="106"/>
                </a:lnTo>
                <a:lnTo>
                  <a:pt x="510" y="112"/>
                </a:lnTo>
                <a:lnTo>
                  <a:pt x="524" y="120"/>
                </a:lnTo>
                <a:lnTo>
                  <a:pt x="540" y="130"/>
                </a:lnTo>
                <a:lnTo>
                  <a:pt x="557" y="140"/>
                </a:lnTo>
                <a:lnTo>
                  <a:pt x="573" y="150"/>
                </a:lnTo>
                <a:lnTo>
                  <a:pt x="591" y="160"/>
                </a:lnTo>
                <a:lnTo>
                  <a:pt x="609" y="170"/>
                </a:lnTo>
                <a:lnTo>
                  <a:pt x="628" y="180"/>
                </a:lnTo>
                <a:lnTo>
                  <a:pt x="648" y="190"/>
                </a:lnTo>
                <a:lnTo>
                  <a:pt x="670" y="200"/>
                </a:lnTo>
                <a:lnTo>
                  <a:pt x="693" y="208"/>
                </a:lnTo>
                <a:lnTo>
                  <a:pt x="719" y="216"/>
                </a:lnTo>
                <a:lnTo>
                  <a:pt x="746" y="224"/>
                </a:lnTo>
                <a:lnTo>
                  <a:pt x="772" y="228"/>
                </a:lnTo>
                <a:lnTo>
                  <a:pt x="802" y="232"/>
                </a:lnTo>
                <a:lnTo>
                  <a:pt x="835" y="236"/>
                </a:lnTo>
                <a:lnTo>
                  <a:pt x="869" y="236"/>
                </a:lnTo>
                <a:lnTo>
                  <a:pt x="908" y="232"/>
                </a:lnTo>
                <a:lnTo>
                  <a:pt x="924" y="222"/>
                </a:lnTo>
                <a:lnTo>
                  <a:pt x="924" y="210"/>
                </a:lnTo>
                <a:lnTo>
                  <a:pt x="912" y="194"/>
                </a:lnTo>
                <a:lnTo>
                  <a:pt x="894" y="176"/>
                </a:lnTo>
                <a:lnTo>
                  <a:pt x="873" y="156"/>
                </a:lnTo>
                <a:lnTo>
                  <a:pt x="855" y="138"/>
                </a:lnTo>
                <a:lnTo>
                  <a:pt x="847" y="122"/>
                </a:lnTo>
                <a:lnTo>
                  <a:pt x="847" y="108"/>
                </a:lnTo>
                <a:lnTo>
                  <a:pt x="855" y="98"/>
                </a:lnTo>
                <a:lnTo>
                  <a:pt x="867" y="92"/>
                </a:lnTo>
                <a:lnTo>
                  <a:pt x="886" y="92"/>
                </a:lnTo>
                <a:lnTo>
                  <a:pt x="908" y="94"/>
                </a:lnTo>
                <a:lnTo>
                  <a:pt x="934" y="100"/>
                </a:lnTo>
                <a:lnTo>
                  <a:pt x="963" y="108"/>
                </a:lnTo>
                <a:lnTo>
                  <a:pt x="993" y="118"/>
                </a:lnTo>
                <a:lnTo>
                  <a:pt x="1028" y="130"/>
                </a:lnTo>
                <a:lnTo>
                  <a:pt x="1060" y="142"/>
                </a:lnTo>
                <a:lnTo>
                  <a:pt x="1097" y="156"/>
                </a:lnTo>
                <a:lnTo>
                  <a:pt x="1131" y="172"/>
                </a:lnTo>
                <a:lnTo>
                  <a:pt x="1164" y="186"/>
                </a:lnTo>
                <a:lnTo>
                  <a:pt x="1196" y="202"/>
                </a:lnTo>
                <a:lnTo>
                  <a:pt x="1227" y="216"/>
                </a:lnTo>
                <a:lnTo>
                  <a:pt x="1253" y="228"/>
                </a:lnTo>
                <a:lnTo>
                  <a:pt x="1286" y="240"/>
                </a:lnTo>
                <a:lnTo>
                  <a:pt x="1320" y="246"/>
                </a:lnTo>
                <a:lnTo>
                  <a:pt x="1357" y="246"/>
                </a:lnTo>
                <a:lnTo>
                  <a:pt x="1389" y="242"/>
                </a:lnTo>
                <a:lnTo>
                  <a:pt x="1414" y="232"/>
                </a:lnTo>
                <a:lnTo>
                  <a:pt x="1428" y="216"/>
                </a:lnTo>
                <a:lnTo>
                  <a:pt x="1426" y="196"/>
                </a:lnTo>
                <a:lnTo>
                  <a:pt x="1404" y="168"/>
                </a:lnTo>
                <a:lnTo>
                  <a:pt x="1389" y="152"/>
                </a:lnTo>
                <a:lnTo>
                  <a:pt x="1381" y="138"/>
                </a:lnTo>
                <a:lnTo>
                  <a:pt x="1381" y="126"/>
                </a:lnTo>
                <a:lnTo>
                  <a:pt x="1387" y="116"/>
                </a:lnTo>
                <a:lnTo>
                  <a:pt x="1398" y="106"/>
                </a:lnTo>
                <a:lnTo>
                  <a:pt x="1416" y="100"/>
                </a:lnTo>
                <a:lnTo>
                  <a:pt x="1440" y="94"/>
                </a:lnTo>
                <a:lnTo>
                  <a:pt x="1469" y="92"/>
                </a:lnTo>
                <a:lnTo>
                  <a:pt x="1499" y="92"/>
                </a:lnTo>
                <a:lnTo>
                  <a:pt x="1530" y="96"/>
                </a:lnTo>
                <a:lnTo>
                  <a:pt x="1556" y="100"/>
                </a:lnTo>
                <a:lnTo>
                  <a:pt x="1584" y="108"/>
                </a:lnTo>
                <a:lnTo>
                  <a:pt x="1611" y="120"/>
                </a:lnTo>
                <a:lnTo>
                  <a:pt x="1637" y="134"/>
                </a:lnTo>
                <a:lnTo>
                  <a:pt x="1664" y="150"/>
                </a:lnTo>
                <a:lnTo>
                  <a:pt x="1688" y="168"/>
                </a:lnTo>
                <a:lnTo>
                  <a:pt x="1710" y="182"/>
                </a:lnTo>
                <a:lnTo>
                  <a:pt x="1735" y="196"/>
                </a:lnTo>
                <a:lnTo>
                  <a:pt x="1761" y="208"/>
                </a:lnTo>
                <a:lnTo>
                  <a:pt x="1792" y="220"/>
                </a:lnTo>
                <a:lnTo>
                  <a:pt x="1820" y="228"/>
                </a:lnTo>
                <a:lnTo>
                  <a:pt x="1851" y="236"/>
                </a:lnTo>
                <a:lnTo>
                  <a:pt x="1879" y="240"/>
                </a:lnTo>
                <a:lnTo>
                  <a:pt x="1907" y="244"/>
                </a:lnTo>
                <a:lnTo>
                  <a:pt x="1930" y="244"/>
                </a:lnTo>
                <a:lnTo>
                  <a:pt x="1952" y="242"/>
                </a:lnTo>
                <a:lnTo>
                  <a:pt x="1966" y="236"/>
                </a:lnTo>
                <a:lnTo>
                  <a:pt x="1979" y="228"/>
                </a:lnTo>
                <a:lnTo>
                  <a:pt x="1983" y="218"/>
                </a:lnTo>
                <a:lnTo>
                  <a:pt x="1979" y="202"/>
                </a:lnTo>
                <a:lnTo>
                  <a:pt x="1968" y="184"/>
                </a:lnTo>
                <a:lnTo>
                  <a:pt x="1948" y="162"/>
                </a:lnTo>
                <a:lnTo>
                  <a:pt x="1932" y="144"/>
                </a:lnTo>
                <a:lnTo>
                  <a:pt x="1924" y="130"/>
                </a:lnTo>
                <a:lnTo>
                  <a:pt x="1924" y="120"/>
                </a:lnTo>
                <a:lnTo>
                  <a:pt x="1930" y="112"/>
                </a:lnTo>
                <a:lnTo>
                  <a:pt x="1942" y="106"/>
                </a:lnTo>
                <a:lnTo>
                  <a:pt x="1960" y="104"/>
                </a:lnTo>
                <a:lnTo>
                  <a:pt x="1983" y="104"/>
                </a:lnTo>
                <a:lnTo>
                  <a:pt x="2009" y="106"/>
                </a:lnTo>
                <a:lnTo>
                  <a:pt x="2035" y="110"/>
                </a:lnTo>
                <a:lnTo>
                  <a:pt x="2066" y="116"/>
                </a:lnTo>
                <a:lnTo>
                  <a:pt x="2096" y="124"/>
                </a:lnTo>
                <a:lnTo>
                  <a:pt x="2127" y="132"/>
                </a:lnTo>
                <a:lnTo>
                  <a:pt x="2157" y="142"/>
                </a:lnTo>
                <a:lnTo>
                  <a:pt x="2186" y="152"/>
                </a:lnTo>
                <a:lnTo>
                  <a:pt x="2210" y="162"/>
                </a:lnTo>
                <a:lnTo>
                  <a:pt x="2232" y="174"/>
                </a:lnTo>
                <a:lnTo>
                  <a:pt x="2275" y="190"/>
                </a:lnTo>
                <a:lnTo>
                  <a:pt x="2320" y="196"/>
                </a:lnTo>
                <a:lnTo>
                  <a:pt x="2364" y="194"/>
                </a:lnTo>
                <a:lnTo>
                  <a:pt x="2409" y="186"/>
                </a:lnTo>
                <a:lnTo>
                  <a:pt x="2450" y="174"/>
                </a:lnTo>
                <a:lnTo>
                  <a:pt x="2484" y="162"/>
                </a:lnTo>
                <a:lnTo>
                  <a:pt x="2513" y="152"/>
                </a:lnTo>
                <a:lnTo>
                  <a:pt x="2531" y="144"/>
                </a:lnTo>
                <a:lnTo>
                  <a:pt x="2539" y="140"/>
                </a:lnTo>
                <a:lnTo>
                  <a:pt x="2549" y="134"/>
                </a:lnTo>
                <a:lnTo>
                  <a:pt x="2557" y="130"/>
                </a:lnTo>
                <a:lnTo>
                  <a:pt x="2562" y="128"/>
                </a:lnTo>
                <a:lnTo>
                  <a:pt x="2576" y="116"/>
                </a:lnTo>
                <a:lnTo>
                  <a:pt x="2580" y="106"/>
                </a:lnTo>
                <a:lnTo>
                  <a:pt x="2570" y="104"/>
                </a:lnTo>
                <a:lnTo>
                  <a:pt x="2541" y="112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66" name="Freeform 1018"/>
          <p:cNvSpPr>
            <a:spLocks/>
          </p:cNvSpPr>
          <p:nvPr/>
        </p:nvSpPr>
        <p:spPr bwMode="auto">
          <a:xfrm flipH="1">
            <a:off x="263525" y="706438"/>
            <a:ext cx="1847850" cy="177800"/>
          </a:xfrm>
          <a:custGeom>
            <a:avLst/>
            <a:gdLst>
              <a:gd name="T0" fmla="*/ 2432 w 2580"/>
              <a:gd name="T1" fmla="*/ 150 h 246"/>
              <a:gd name="T2" fmla="*/ 2245 w 2580"/>
              <a:gd name="T3" fmla="*/ 122 h 246"/>
              <a:gd name="T4" fmla="*/ 2042 w 2580"/>
              <a:gd name="T5" fmla="*/ 66 h 246"/>
              <a:gd name="T6" fmla="*/ 1842 w 2580"/>
              <a:gd name="T7" fmla="*/ 50 h 246"/>
              <a:gd name="T8" fmla="*/ 1832 w 2580"/>
              <a:gd name="T9" fmla="*/ 124 h 246"/>
              <a:gd name="T10" fmla="*/ 1820 w 2580"/>
              <a:gd name="T11" fmla="*/ 184 h 246"/>
              <a:gd name="T12" fmla="*/ 1656 w 2580"/>
              <a:gd name="T13" fmla="*/ 92 h 246"/>
              <a:gd name="T14" fmla="*/ 1442 w 2580"/>
              <a:gd name="T15" fmla="*/ 40 h 246"/>
              <a:gd name="T16" fmla="*/ 1310 w 2580"/>
              <a:gd name="T17" fmla="*/ 70 h 246"/>
              <a:gd name="T18" fmla="*/ 1304 w 2580"/>
              <a:gd name="T19" fmla="*/ 146 h 246"/>
              <a:gd name="T20" fmla="*/ 1251 w 2580"/>
              <a:gd name="T21" fmla="*/ 160 h 246"/>
              <a:gd name="T22" fmla="*/ 1079 w 2580"/>
              <a:gd name="T23" fmla="*/ 88 h 246"/>
              <a:gd name="T24" fmla="*/ 886 w 2580"/>
              <a:gd name="T25" fmla="*/ 42 h 246"/>
              <a:gd name="T26" fmla="*/ 735 w 2580"/>
              <a:gd name="T27" fmla="*/ 42 h 246"/>
              <a:gd name="T28" fmla="*/ 741 w 2580"/>
              <a:gd name="T29" fmla="*/ 112 h 246"/>
              <a:gd name="T30" fmla="*/ 819 w 2580"/>
              <a:gd name="T31" fmla="*/ 176 h 246"/>
              <a:gd name="T32" fmla="*/ 652 w 2580"/>
              <a:gd name="T33" fmla="*/ 144 h 246"/>
              <a:gd name="T34" fmla="*/ 544 w 2580"/>
              <a:gd name="T35" fmla="*/ 70 h 246"/>
              <a:gd name="T36" fmla="*/ 435 w 2580"/>
              <a:gd name="T37" fmla="*/ 34 h 246"/>
              <a:gd name="T38" fmla="*/ 305 w 2580"/>
              <a:gd name="T39" fmla="*/ 8 h 246"/>
              <a:gd name="T40" fmla="*/ 189 w 2580"/>
              <a:gd name="T41" fmla="*/ 0 h 246"/>
              <a:gd name="T42" fmla="*/ 104 w 2580"/>
              <a:gd name="T43" fmla="*/ 78 h 246"/>
              <a:gd name="T44" fmla="*/ 165 w 2580"/>
              <a:gd name="T45" fmla="*/ 162 h 246"/>
              <a:gd name="T46" fmla="*/ 26 w 2580"/>
              <a:gd name="T47" fmla="*/ 116 h 246"/>
              <a:gd name="T48" fmla="*/ 140 w 2580"/>
              <a:gd name="T49" fmla="*/ 202 h 246"/>
              <a:gd name="T50" fmla="*/ 274 w 2580"/>
              <a:gd name="T51" fmla="*/ 194 h 246"/>
              <a:gd name="T52" fmla="*/ 217 w 2580"/>
              <a:gd name="T53" fmla="*/ 98 h 246"/>
              <a:gd name="T54" fmla="*/ 347 w 2580"/>
              <a:gd name="T55" fmla="*/ 64 h 246"/>
              <a:gd name="T56" fmla="*/ 498 w 2580"/>
              <a:gd name="T57" fmla="*/ 106 h 246"/>
              <a:gd name="T58" fmla="*/ 573 w 2580"/>
              <a:gd name="T59" fmla="*/ 150 h 246"/>
              <a:gd name="T60" fmla="*/ 670 w 2580"/>
              <a:gd name="T61" fmla="*/ 200 h 246"/>
              <a:gd name="T62" fmla="*/ 802 w 2580"/>
              <a:gd name="T63" fmla="*/ 232 h 246"/>
              <a:gd name="T64" fmla="*/ 924 w 2580"/>
              <a:gd name="T65" fmla="*/ 210 h 246"/>
              <a:gd name="T66" fmla="*/ 847 w 2580"/>
              <a:gd name="T67" fmla="*/ 122 h 246"/>
              <a:gd name="T68" fmla="*/ 908 w 2580"/>
              <a:gd name="T69" fmla="*/ 94 h 246"/>
              <a:gd name="T70" fmla="*/ 1060 w 2580"/>
              <a:gd name="T71" fmla="*/ 142 h 246"/>
              <a:gd name="T72" fmla="*/ 1227 w 2580"/>
              <a:gd name="T73" fmla="*/ 216 h 246"/>
              <a:gd name="T74" fmla="*/ 1389 w 2580"/>
              <a:gd name="T75" fmla="*/ 242 h 246"/>
              <a:gd name="T76" fmla="*/ 1389 w 2580"/>
              <a:gd name="T77" fmla="*/ 152 h 246"/>
              <a:gd name="T78" fmla="*/ 1416 w 2580"/>
              <a:gd name="T79" fmla="*/ 100 h 246"/>
              <a:gd name="T80" fmla="*/ 1556 w 2580"/>
              <a:gd name="T81" fmla="*/ 100 h 246"/>
              <a:gd name="T82" fmla="*/ 1688 w 2580"/>
              <a:gd name="T83" fmla="*/ 168 h 246"/>
              <a:gd name="T84" fmla="*/ 1820 w 2580"/>
              <a:gd name="T85" fmla="*/ 228 h 246"/>
              <a:gd name="T86" fmla="*/ 1952 w 2580"/>
              <a:gd name="T87" fmla="*/ 242 h 246"/>
              <a:gd name="T88" fmla="*/ 1968 w 2580"/>
              <a:gd name="T89" fmla="*/ 184 h 246"/>
              <a:gd name="T90" fmla="*/ 1930 w 2580"/>
              <a:gd name="T91" fmla="*/ 112 h 246"/>
              <a:gd name="T92" fmla="*/ 2035 w 2580"/>
              <a:gd name="T93" fmla="*/ 110 h 246"/>
              <a:gd name="T94" fmla="*/ 2186 w 2580"/>
              <a:gd name="T95" fmla="*/ 152 h 246"/>
              <a:gd name="T96" fmla="*/ 2364 w 2580"/>
              <a:gd name="T97" fmla="*/ 194 h 246"/>
              <a:gd name="T98" fmla="*/ 2531 w 2580"/>
              <a:gd name="T99" fmla="*/ 144 h 246"/>
              <a:gd name="T100" fmla="*/ 2576 w 2580"/>
              <a:gd name="T101" fmla="*/ 11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2580" h="246">
                <a:moveTo>
                  <a:pt x="2541" y="112"/>
                </a:moveTo>
                <a:lnTo>
                  <a:pt x="2523" y="120"/>
                </a:lnTo>
                <a:lnTo>
                  <a:pt x="2499" y="130"/>
                </a:lnTo>
                <a:lnTo>
                  <a:pt x="2468" y="140"/>
                </a:lnTo>
                <a:lnTo>
                  <a:pt x="2432" y="150"/>
                </a:lnTo>
                <a:lnTo>
                  <a:pt x="2391" y="158"/>
                </a:lnTo>
                <a:lnTo>
                  <a:pt x="2350" y="158"/>
                </a:lnTo>
                <a:lnTo>
                  <a:pt x="2310" y="150"/>
                </a:lnTo>
                <a:lnTo>
                  <a:pt x="2269" y="134"/>
                </a:lnTo>
                <a:lnTo>
                  <a:pt x="2245" y="122"/>
                </a:lnTo>
                <a:lnTo>
                  <a:pt x="2212" y="110"/>
                </a:lnTo>
                <a:lnTo>
                  <a:pt x="2176" y="98"/>
                </a:lnTo>
                <a:lnTo>
                  <a:pt x="2133" y="86"/>
                </a:lnTo>
                <a:lnTo>
                  <a:pt x="2088" y="76"/>
                </a:lnTo>
                <a:lnTo>
                  <a:pt x="2042" y="66"/>
                </a:lnTo>
                <a:lnTo>
                  <a:pt x="1995" y="58"/>
                </a:lnTo>
                <a:lnTo>
                  <a:pt x="1950" y="52"/>
                </a:lnTo>
                <a:lnTo>
                  <a:pt x="1909" y="48"/>
                </a:lnTo>
                <a:lnTo>
                  <a:pt x="1873" y="48"/>
                </a:lnTo>
                <a:lnTo>
                  <a:pt x="1842" y="50"/>
                </a:lnTo>
                <a:lnTo>
                  <a:pt x="1818" y="56"/>
                </a:lnTo>
                <a:lnTo>
                  <a:pt x="1804" y="66"/>
                </a:lnTo>
                <a:lnTo>
                  <a:pt x="1802" y="80"/>
                </a:lnTo>
                <a:lnTo>
                  <a:pt x="1810" y="100"/>
                </a:lnTo>
                <a:lnTo>
                  <a:pt x="1832" y="124"/>
                </a:lnTo>
                <a:lnTo>
                  <a:pt x="1871" y="162"/>
                </a:lnTo>
                <a:lnTo>
                  <a:pt x="1883" y="186"/>
                </a:lnTo>
                <a:lnTo>
                  <a:pt x="1875" y="194"/>
                </a:lnTo>
                <a:lnTo>
                  <a:pt x="1853" y="194"/>
                </a:lnTo>
                <a:lnTo>
                  <a:pt x="1820" y="184"/>
                </a:lnTo>
                <a:lnTo>
                  <a:pt x="1784" y="168"/>
                </a:lnTo>
                <a:lnTo>
                  <a:pt x="1749" y="150"/>
                </a:lnTo>
                <a:lnTo>
                  <a:pt x="1723" y="132"/>
                </a:lnTo>
                <a:lnTo>
                  <a:pt x="1692" y="112"/>
                </a:lnTo>
                <a:lnTo>
                  <a:pt x="1656" y="92"/>
                </a:lnTo>
                <a:lnTo>
                  <a:pt x="1613" y="76"/>
                </a:lnTo>
                <a:lnTo>
                  <a:pt x="1570" y="62"/>
                </a:lnTo>
                <a:lnTo>
                  <a:pt x="1526" y="52"/>
                </a:lnTo>
                <a:lnTo>
                  <a:pt x="1483" y="44"/>
                </a:lnTo>
                <a:lnTo>
                  <a:pt x="1442" y="40"/>
                </a:lnTo>
                <a:lnTo>
                  <a:pt x="1408" y="38"/>
                </a:lnTo>
                <a:lnTo>
                  <a:pt x="1377" y="42"/>
                </a:lnTo>
                <a:lnTo>
                  <a:pt x="1351" y="48"/>
                </a:lnTo>
                <a:lnTo>
                  <a:pt x="1326" y="58"/>
                </a:lnTo>
                <a:lnTo>
                  <a:pt x="1310" y="70"/>
                </a:lnTo>
                <a:lnTo>
                  <a:pt x="1296" y="84"/>
                </a:lnTo>
                <a:lnTo>
                  <a:pt x="1290" y="98"/>
                </a:lnTo>
                <a:lnTo>
                  <a:pt x="1290" y="114"/>
                </a:lnTo>
                <a:lnTo>
                  <a:pt x="1296" y="132"/>
                </a:lnTo>
                <a:lnTo>
                  <a:pt x="1304" y="146"/>
                </a:lnTo>
                <a:lnTo>
                  <a:pt x="1308" y="158"/>
                </a:lnTo>
                <a:lnTo>
                  <a:pt x="1304" y="166"/>
                </a:lnTo>
                <a:lnTo>
                  <a:pt x="1296" y="170"/>
                </a:lnTo>
                <a:lnTo>
                  <a:pt x="1278" y="168"/>
                </a:lnTo>
                <a:lnTo>
                  <a:pt x="1251" y="160"/>
                </a:lnTo>
                <a:lnTo>
                  <a:pt x="1217" y="146"/>
                </a:lnTo>
                <a:lnTo>
                  <a:pt x="1172" y="124"/>
                </a:lnTo>
                <a:lnTo>
                  <a:pt x="1146" y="112"/>
                </a:lnTo>
                <a:lnTo>
                  <a:pt x="1113" y="100"/>
                </a:lnTo>
                <a:lnTo>
                  <a:pt x="1079" y="88"/>
                </a:lnTo>
                <a:lnTo>
                  <a:pt x="1042" y="76"/>
                </a:lnTo>
                <a:lnTo>
                  <a:pt x="1003" y="66"/>
                </a:lnTo>
                <a:lnTo>
                  <a:pt x="963" y="56"/>
                </a:lnTo>
                <a:lnTo>
                  <a:pt x="924" y="48"/>
                </a:lnTo>
                <a:lnTo>
                  <a:pt x="886" y="42"/>
                </a:lnTo>
                <a:lnTo>
                  <a:pt x="849" y="38"/>
                </a:lnTo>
                <a:lnTo>
                  <a:pt x="815" y="34"/>
                </a:lnTo>
                <a:lnTo>
                  <a:pt x="784" y="34"/>
                </a:lnTo>
                <a:lnTo>
                  <a:pt x="758" y="38"/>
                </a:lnTo>
                <a:lnTo>
                  <a:pt x="735" y="42"/>
                </a:lnTo>
                <a:lnTo>
                  <a:pt x="719" y="50"/>
                </a:lnTo>
                <a:lnTo>
                  <a:pt x="711" y="62"/>
                </a:lnTo>
                <a:lnTo>
                  <a:pt x="709" y="78"/>
                </a:lnTo>
                <a:lnTo>
                  <a:pt x="719" y="94"/>
                </a:lnTo>
                <a:lnTo>
                  <a:pt x="741" y="112"/>
                </a:lnTo>
                <a:lnTo>
                  <a:pt x="770" y="128"/>
                </a:lnTo>
                <a:lnTo>
                  <a:pt x="798" y="144"/>
                </a:lnTo>
                <a:lnTo>
                  <a:pt x="821" y="158"/>
                </a:lnTo>
                <a:lnTo>
                  <a:pt x="829" y="170"/>
                </a:lnTo>
                <a:lnTo>
                  <a:pt x="819" y="176"/>
                </a:lnTo>
                <a:lnTo>
                  <a:pt x="784" y="178"/>
                </a:lnTo>
                <a:lnTo>
                  <a:pt x="739" y="174"/>
                </a:lnTo>
                <a:lnTo>
                  <a:pt x="705" y="168"/>
                </a:lnTo>
                <a:lnTo>
                  <a:pt x="676" y="158"/>
                </a:lnTo>
                <a:lnTo>
                  <a:pt x="652" y="144"/>
                </a:lnTo>
                <a:lnTo>
                  <a:pt x="632" y="128"/>
                </a:lnTo>
                <a:lnTo>
                  <a:pt x="611" y="112"/>
                </a:lnTo>
                <a:lnTo>
                  <a:pt x="587" y="94"/>
                </a:lnTo>
                <a:lnTo>
                  <a:pt x="561" y="78"/>
                </a:lnTo>
                <a:lnTo>
                  <a:pt x="544" y="70"/>
                </a:lnTo>
                <a:lnTo>
                  <a:pt x="526" y="62"/>
                </a:lnTo>
                <a:lnTo>
                  <a:pt x="506" y="54"/>
                </a:lnTo>
                <a:lnTo>
                  <a:pt x="483" y="48"/>
                </a:lnTo>
                <a:lnTo>
                  <a:pt x="459" y="40"/>
                </a:lnTo>
                <a:lnTo>
                  <a:pt x="435" y="34"/>
                </a:lnTo>
                <a:lnTo>
                  <a:pt x="408" y="28"/>
                </a:lnTo>
                <a:lnTo>
                  <a:pt x="384" y="22"/>
                </a:lnTo>
                <a:lnTo>
                  <a:pt x="358" y="16"/>
                </a:lnTo>
                <a:lnTo>
                  <a:pt x="331" y="12"/>
                </a:lnTo>
                <a:lnTo>
                  <a:pt x="305" y="8"/>
                </a:lnTo>
                <a:lnTo>
                  <a:pt x="278" y="4"/>
                </a:lnTo>
                <a:lnTo>
                  <a:pt x="254" y="2"/>
                </a:lnTo>
                <a:lnTo>
                  <a:pt x="232" y="0"/>
                </a:lnTo>
                <a:lnTo>
                  <a:pt x="209" y="0"/>
                </a:lnTo>
                <a:lnTo>
                  <a:pt x="189" y="0"/>
                </a:lnTo>
                <a:lnTo>
                  <a:pt x="150" y="6"/>
                </a:lnTo>
                <a:lnTo>
                  <a:pt x="124" y="20"/>
                </a:lnTo>
                <a:lnTo>
                  <a:pt x="110" y="38"/>
                </a:lnTo>
                <a:lnTo>
                  <a:pt x="104" y="58"/>
                </a:lnTo>
                <a:lnTo>
                  <a:pt x="104" y="78"/>
                </a:lnTo>
                <a:lnTo>
                  <a:pt x="108" y="96"/>
                </a:lnTo>
                <a:lnTo>
                  <a:pt x="116" y="112"/>
                </a:lnTo>
                <a:lnTo>
                  <a:pt x="126" y="122"/>
                </a:lnTo>
                <a:lnTo>
                  <a:pt x="156" y="148"/>
                </a:lnTo>
                <a:lnTo>
                  <a:pt x="165" y="162"/>
                </a:lnTo>
                <a:lnTo>
                  <a:pt x="154" y="166"/>
                </a:lnTo>
                <a:lnTo>
                  <a:pt x="130" y="162"/>
                </a:lnTo>
                <a:lnTo>
                  <a:pt x="95" y="150"/>
                </a:lnTo>
                <a:lnTo>
                  <a:pt x="61" y="134"/>
                </a:lnTo>
                <a:lnTo>
                  <a:pt x="26" y="116"/>
                </a:lnTo>
                <a:lnTo>
                  <a:pt x="0" y="98"/>
                </a:lnTo>
                <a:lnTo>
                  <a:pt x="47" y="168"/>
                </a:lnTo>
                <a:lnTo>
                  <a:pt x="69" y="184"/>
                </a:lnTo>
                <a:lnTo>
                  <a:pt x="102" y="196"/>
                </a:lnTo>
                <a:lnTo>
                  <a:pt x="140" y="202"/>
                </a:lnTo>
                <a:lnTo>
                  <a:pt x="181" y="206"/>
                </a:lnTo>
                <a:lnTo>
                  <a:pt x="219" y="206"/>
                </a:lnTo>
                <a:lnTo>
                  <a:pt x="250" y="204"/>
                </a:lnTo>
                <a:lnTo>
                  <a:pt x="270" y="200"/>
                </a:lnTo>
                <a:lnTo>
                  <a:pt x="274" y="194"/>
                </a:lnTo>
                <a:lnTo>
                  <a:pt x="266" y="182"/>
                </a:lnTo>
                <a:lnTo>
                  <a:pt x="252" y="164"/>
                </a:lnTo>
                <a:lnTo>
                  <a:pt x="238" y="144"/>
                </a:lnTo>
                <a:lnTo>
                  <a:pt x="223" y="120"/>
                </a:lnTo>
                <a:lnTo>
                  <a:pt x="217" y="98"/>
                </a:lnTo>
                <a:lnTo>
                  <a:pt x="221" y="78"/>
                </a:lnTo>
                <a:lnTo>
                  <a:pt x="240" y="62"/>
                </a:lnTo>
                <a:lnTo>
                  <a:pt x="274" y="56"/>
                </a:lnTo>
                <a:lnTo>
                  <a:pt x="311" y="58"/>
                </a:lnTo>
                <a:lnTo>
                  <a:pt x="347" y="64"/>
                </a:lnTo>
                <a:lnTo>
                  <a:pt x="386" y="72"/>
                </a:lnTo>
                <a:lnTo>
                  <a:pt x="420" y="80"/>
                </a:lnTo>
                <a:lnTo>
                  <a:pt x="451" y="90"/>
                </a:lnTo>
                <a:lnTo>
                  <a:pt x="479" y="100"/>
                </a:lnTo>
                <a:lnTo>
                  <a:pt x="498" y="106"/>
                </a:lnTo>
                <a:lnTo>
                  <a:pt x="510" y="112"/>
                </a:lnTo>
                <a:lnTo>
                  <a:pt x="524" y="120"/>
                </a:lnTo>
                <a:lnTo>
                  <a:pt x="540" y="130"/>
                </a:lnTo>
                <a:lnTo>
                  <a:pt x="557" y="140"/>
                </a:lnTo>
                <a:lnTo>
                  <a:pt x="573" y="150"/>
                </a:lnTo>
                <a:lnTo>
                  <a:pt x="591" y="160"/>
                </a:lnTo>
                <a:lnTo>
                  <a:pt x="609" y="170"/>
                </a:lnTo>
                <a:lnTo>
                  <a:pt x="628" y="180"/>
                </a:lnTo>
                <a:lnTo>
                  <a:pt x="648" y="190"/>
                </a:lnTo>
                <a:lnTo>
                  <a:pt x="670" y="200"/>
                </a:lnTo>
                <a:lnTo>
                  <a:pt x="693" y="208"/>
                </a:lnTo>
                <a:lnTo>
                  <a:pt x="719" y="216"/>
                </a:lnTo>
                <a:lnTo>
                  <a:pt x="746" y="224"/>
                </a:lnTo>
                <a:lnTo>
                  <a:pt x="772" y="228"/>
                </a:lnTo>
                <a:lnTo>
                  <a:pt x="802" y="232"/>
                </a:lnTo>
                <a:lnTo>
                  <a:pt x="835" y="236"/>
                </a:lnTo>
                <a:lnTo>
                  <a:pt x="869" y="236"/>
                </a:lnTo>
                <a:lnTo>
                  <a:pt x="908" y="232"/>
                </a:lnTo>
                <a:lnTo>
                  <a:pt x="924" y="222"/>
                </a:lnTo>
                <a:lnTo>
                  <a:pt x="924" y="210"/>
                </a:lnTo>
                <a:lnTo>
                  <a:pt x="912" y="194"/>
                </a:lnTo>
                <a:lnTo>
                  <a:pt x="894" y="176"/>
                </a:lnTo>
                <a:lnTo>
                  <a:pt x="873" y="156"/>
                </a:lnTo>
                <a:lnTo>
                  <a:pt x="855" y="138"/>
                </a:lnTo>
                <a:lnTo>
                  <a:pt x="847" y="122"/>
                </a:lnTo>
                <a:lnTo>
                  <a:pt x="847" y="108"/>
                </a:lnTo>
                <a:lnTo>
                  <a:pt x="855" y="98"/>
                </a:lnTo>
                <a:lnTo>
                  <a:pt x="867" y="92"/>
                </a:lnTo>
                <a:lnTo>
                  <a:pt x="886" y="92"/>
                </a:lnTo>
                <a:lnTo>
                  <a:pt x="908" y="94"/>
                </a:lnTo>
                <a:lnTo>
                  <a:pt x="934" y="100"/>
                </a:lnTo>
                <a:lnTo>
                  <a:pt x="963" y="108"/>
                </a:lnTo>
                <a:lnTo>
                  <a:pt x="993" y="118"/>
                </a:lnTo>
                <a:lnTo>
                  <a:pt x="1028" y="130"/>
                </a:lnTo>
                <a:lnTo>
                  <a:pt x="1060" y="142"/>
                </a:lnTo>
                <a:lnTo>
                  <a:pt x="1097" y="156"/>
                </a:lnTo>
                <a:lnTo>
                  <a:pt x="1131" y="172"/>
                </a:lnTo>
                <a:lnTo>
                  <a:pt x="1164" y="186"/>
                </a:lnTo>
                <a:lnTo>
                  <a:pt x="1196" y="202"/>
                </a:lnTo>
                <a:lnTo>
                  <a:pt x="1227" y="216"/>
                </a:lnTo>
                <a:lnTo>
                  <a:pt x="1253" y="228"/>
                </a:lnTo>
                <a:lnTo>
                  <a:pt x="1286" y="240"/>
                </a:lnTo>
                <a:lnTo>
                  <a:pt x="1320" y="246"/>
                </a:lnTo>
                <a:lnTo>
                  <a:pt x="1357" y="246"/>
                </a:lnTo>
                <a:lnTo>
                  <a:pt x="1389" y="242"/>
                </a:lnTo>
                <a:lnTo>
                  <a:pt x="1414" y="232"/>
                </a:lnTo>
                <a:lnTo>
                  <a:pt x="1428" y="216"/>
                </a:lnTo>
                <a:lnTo>
                  <a:pt x="1426" y="196"/>
                </a:lnTo>
                <a:lnTo>
                  <a:pt x="1404" y="168"/>
                </a:lnTo>
                <a:lnTo>
                  <a:pt x="1389" y="152"/>
                </a:lnTo>
                <a:lnTo>
                  <a:pt x="1381" y="138"/>
                </a:lnTo>
                <a:lnTo>
                  <a:pt x="1381" y="126"/>
                </a:lnTo>
                <a:lnTo>
                  <a:pt x="1387" y="116"/>
                </a:lnTo>
                <a:lnTo>
                  <a:pt x="1398" y="106"/>
                </a:lnTo>
                <a:lnTo>
                  <a:pt x="1416" y="100"/>
                </a:lnTo>
                <a:lnTo>
                  <a:pt x="1440" y="94"/>
                </a:lnTo>
                <a:lnTo>
                  <a:pt x="1469" y="92"/>
                </a:lnTo>
                <a:lnTo>
                  <a:pt x="1499" y="92"/>
                </a:lnTo>
                <a:lnTo>
                  <a:pt x="1530" y="96"/>
                </a:lnTo>
                <a:lnTo>
                  <a:pt x="1556" y="100"/>
                </a:lnTo>
                <a:lnTo>
                  <a:pt x="1584" y="108"/>
                </a:lnTo>
                <a:lnTo>
                  <a:pt x="1611" y="120"/>
                </a:lnTo>
                <a:lnTo>
                  <a:pt x="1637" y="134"/>
                </a:lnTo>
                <a:lnTo>
                  <a:pt x="1664" y="150"/>
                </a:lnTo>
                <a:lnTo>
                  <a:pt x="1688" y="168"/>
                </a:lnTo>
                <a:lnTo>
                  <a:pt x="1710" y="182"/>
                </a:lnTo>
                <a:lnTo>
                  <a:pt x="1735" y="196"/>
                </a:lnTo>
                <a:lnTo>
                  <a:pt x="1761" y="208"/>
                </a:lnTo>
                <a:lnTo>
                  <a:pt x="1792" y="220"/>
                </a:lnTo>
                <a:lnTo>
                  <a:pt x="1820" y="228"/>
                </a:lnTo>
                <a:lnTo>
                  <a:pt x="1851" y="236"/>
                </a:lnTo>
                <a:lnTo>
                  <a:pt x="1879" y="240"/>
                </a:lnTo>
                <a:lnTo>
                  <a:pt x="1907" y="244"/>
                </a:lnTo>
                <a:lnTo>
                  <a:pt x="1930" y="244"/>
                </a:lnTo>
                <a:lnTo>
                  <a:pt x="1952" y="242"/>
                </a:lnTo>
                <a:lnTo>
                  <a:pt x="1966" y="236"/>
                </a:lnTo>
                <a:lnTo>
                  <a:pt x="1979" y="228"/>
                </a:lnTo>
                <a:lnTo>
                  <a:pt x="1983" y="218"/>
                </a:lnTo>
                <a:lnTo>
                  <a:pt x="1979" y="202"/>
                </a:lnTo>
                <a:lnTo>
                  <a:pt x="1968" y="184"/>
                </a:lnTo>
                <a:lnTo>
                  <a:pt x="1948" y="162"/>
                </a:lnTo>
                <a:lnTo>
                  <a:pt x="1932" y="144"/>
                </a:lnTo>
                <a:lnTo>
                  <a:pt x="1924" y="130"/>
                </a:lnTo>
                <a:lnTo>
                  <a:pt x="1924" y="120"/>
                </a:lnTo>
                <a:lnTo>
                  <a:pt x="1930" y="112"/>
                </a:lnTo>
                <a:lnTo>
                  <a:pt x="1942" y="106"/>
                </a:lnTo>
                <a:lnTo>
                  <a:pt x="1960" y="104"/>
                </a:lnTo>
                <a:lnTo>
                  <a:pt x="1983" y="104"/>
                </a:lnTo>
                <a:lnTo>
                  <a:pt x="2009" y="106"/>
                </a:lnTo>
                <a:lnTo>
                  <a:pt x="2035" y="110"/>
                </a:lnTo>
                <a:lnTo>
                  <a:pt x="2066" y="116"/>
                </a:lnTo>
                <a:lnTo>
                  <a:pt x="2096" y="124"/>
                </a:lnTo>
                <a:lnTo>
                  <a:pt x="2127" y="132"/>
                </a:lnTo>
                <a:lnTo>
                  <a:pt x="2157" y="142"/>
                </a:lnTo>
                <a:lnTo>
                  <a:pt x="2186" y="152"/>
                </a:lnTo>
                <a:lnTo>
                  <a:pt x="2210" y="162"/>
                </a:lnTo>
                <a:lnTo>
                  <a:pt x="2232" y="174"/>
                </a:lnTo>
                <a:lnTo>
                  <a:pt x="2275" y="190"/>
                </a:lnTo>
                <a:lnTo>
                  <a:pt x="2320" y="196"/>
                </a:lnTo>
                <a:lnTo>
                  <a:pt x="2364" y="194"/>
                </a:lnTo>
                <a:lnTo>
                  <a:pt x="2409" y="186"/>
                </a:lnTo>
                <a:lnTo>
                  <a:pt x="2450" y="174"/>
                </a:lnTo>
                <a:lnTo>
                  <a:pt x="2484" y="162"/>
                </a:lnTo>
                <a:lnTo>
                  <a:pt x="2513" y="152"/>
                </a:lnTo>
                <a:lnTo>
                  <a:pt x="2531" y="144"/>
                </a:lnTo>
                <a:lnTo>
                  <a:pt x="2539" y="140"/>
                </a:lnTo>
                <a:lnTo>
                  <a:pt x="2549" y="134"/>
                </a:lnTo>
                <a:lnTo>
                  <a:pt x="2557" y="130"/>
                </a:lnTo>
                <a:lnTo>
                  <a:pt x="2562" y="128"/>
                </a:lnTo>
                <a:lnTo>
                  <a:pt x="2576" y="116"/>
                </a:lnTo>
                <a:lnTo>
                  <a:pt x="2580" y="106"/>
                </a:lnTo>
                <a:lnTo>
                  <a:pt x="2570" y="104"/>
                </a:lnTo>
                <a:lnTo>
                  <a:pt x="2541" y="112"/>
                </a:lnTo>
                <a:close/>
              </a:path>
            </a:pathLst>
          </a:cu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Rectangle 1036"/>
          <p:cNvSpPr>
            <a:spLocks noChangeArrowheads="1"/>
          </p:cNvSpPr>
          <p:nvPr/>
        </p:nvSpPr>
        <p:spPr bwMode="auto">
          <a:xfrm>
            <a:off x="0" y="0"/>
            <a:ext cx="6858000" cy="9906000"/>
          </a:xfrm>
          <a:prstGeom prst="rect">
            <a:avLst/>
          </a:prstGeom>
          <a:noFill/>
          <a:ln w="28575">
            <a:solidFill>
              <a:srgbClr val="00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13" name="Text Box 965"/>
          <p:cNvSpPr txBox="1">
            <a:spLocks noChangeArrowheads="1"/>
          </p:cNvSpPr>
          <p:nvPr/>
        </p:nvSpPr>
        <p:spPr bwMode="auto">
          <a:xfrm>
            <a:off x="-9525" y="4210047"/>
            <a:ext cx="6858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en-GB"/>
            </a:defPPr>
            <a:lvl1pPr algn="ctr">
              <a:defRPr b="1" spc="5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ardvark Cafe" pitchFamily="2" charset="0"/>
                <a:cs typeface="Utsaah" pitchFamily="34" charset="0"/>
              </a:defRPr>
            </a:lvl1pPr>
          </a:lstStyle>
          <a:p>
            <a:r>
              <a:rPr lang="en-GB" dirty="0">
                <a:latin typeface="Arial Black" pitchFamily="34" charset="0"/>
              </a:rPr>
              <a:t>Technical Training VODIA &amp; EVC ‘s</a:t>
            </a:r>
          </a:p>
          <a:p>
            <a:r>
              <a:rPr lang="en-GB" dirty="0">
                <a:latin typeface="Arial Black" pitchFamily="34" charset="0"/>
              </a:rPr>
              <a:t> 7 FEB 2018</a:t>
            </a:r>
          </a:p>
        </p:txBody>
      </p:sp>
      <p:sp>
        <p:nvSpPr>
          <p:cNvPr id="3033" name="Line 985"/>
          <p:cNvSpPr>
            <a:spLocks noChangeShapeType="1"/>
          </p:cNvSpPr>
          <p:nvPr/>
        </p:nvSpPr>
        <p:spPr bwMode="auto">
          <a:xfrm>
            <a:off x="1373188" y="3713163"/>
            <a:ext cx="40846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1041"/>
          <p:cNvSpPr>
            <a:spLocks noChangeArrowheads="1"/>
          </p:cNvSpPr>
          <p:nvPr/>
        </p:nvSpPr>
        <p:spPr bwMode="auto">
          <a:xfrm>
            <a:off x="-9525" y="2806700"/>
            <a:ext cx="6858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1600" dirty="0">
                <a:latin typeface="Verdana" pitchFamily="34" charset="0"/>
              </a:rPr>
              <a:t>This certifies that</a:t>
            </a:r>
            <a:endParaRPr lang="en-GB" dirty="0"/>
          </a:p>
        </p:txBody>
      </p:sp>
      <p:sp>
        <p:nvSpPr>
          <p:cNvPr id="9241" name="Text Box 1049"/>
          <p:cNvSpPr txBox="1">
            <a:spLocks noChangeArrowheads="1"/>
          </p:cNvSpPr>
          <p:nvPr/>
        </p:nvSpPr>
        <p:spPr bwMode="auto">
          <a:xfrm>
            <a:off x="1698172" y="3130550"/>
            <a:ext cx="348964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GB"/>
            </a:defPPr>
            <a:lvl1pPr algn="dist">
              <a:defRPr sz="3200" b="1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slonNo540SwaD" pitchFamily="66" charset="0"/>
              </a:defRPr>
            </a:lvl1pPr>
          </a:lstStyle>
          <a:p>
            <a:r>
              <a:rPr lang="en-US" dirty="0"/>
              <a:t>Kim</a:t>
            </a:r>
            <a:r>
              <a:rPr lang="ko-KR" altLang="en-US" dirty="0"/>
              <a:t> </a:t>
            </a:r>
            <a:r>
              <a:rPr lang="en-US" altLang="ko-KR" dirty="0"/>
              <a:t>Hong</a:t>
            </a:r>
            <a:r>
              <a:rPr lang="ko-KR" altLang="en-US" dirty="0"/>
              <a:t> </a:t>
            </a:r>
            <a:r>
              <a:rPr lang="en-US" altLang="ko-KR" dirty="0"/>
              <a:t>Jo</a:t>
            </a:r>
            <a:endParaRPr lang="en-US" dirty="0"/>
          </a:p>
        </p:txBody>
      </p:sp>
      <p:grpSp>
        <p:nvGrpSpPr>
          <p:cNvPr id="2" name="Group 1070"/>
          <p:cNvGrpSpPr>
            <a:grpSpLocks/>
          </p:cNvGrpSpPr>
          <p:nvPr/>
        </p:nvGrpSpPr>
        <p:grpSpPr bwMode="auto">
          <a:xfrm>
            <a:off x="1317625" y="1127125"/>
            <a:ext cx="4216400" cy="261938"/>
            <a:chOff x="824" y="710"/>
            <a:chExt cx="2656" cy="165"/>
          </a:xfrm>
        </p:grpSpPr>
        <p:grpSp>
          <p:nvGrpSpPr>
            <p:cNvPr id="3" name="Group 1071"/>
            <p:cNvGrpSpPr>
              <a:grpSpLocks/>
            </p:cNvGrpSpPr>
            <p:nvPr/>
          </p:nvGrpSpPr>
          <p:grpSpPr bwMode="auto">
            <a:xfrm>
              <a:off x="824" y="710"/>
              <a:ext cx="2656" cy="148"/>
              <a:chOff x="2888" y="4135"/>
              <a:chExt cx="1436" cy="80"/>
            </a:xfrm>
          </p:grpSpPr>
          <p:sp>
            <p:nvSpPr>
              <p:cNvPr id="9264" name="Freeform 1072"/>
              <p:cNvSpPr>
                <a:spLocks/>
              </p:cNvSpPr>
              <p:nvPr/>
            </p:nvSpPr>
            <p:spPr bwMode="auto">
              <a:xfrm>
                <a:off x="4205" y="4177"/>
                <a:ext cx="47" cy="13"/>
              </a:xfrm>
              <a:custGeom>
                <a:avLst/>
                <a:gdLst>
                  <a:gd name="T0" fmla="*/ 2 w 329"/>
                  <a:gd name="T1" fmla="*/ 0 h 98"/>
                  <a:gd name="T2" fmla="*/ 329 w 329"/>
                  <a:gd name="T3" fmla="*/ 0 h 98"/>
                  <a:gd name="T4" fmla="*/ 326 w 329"/>
                  <a:gd name="T5" fmla="*/ 98 h 98"/>
                  <a:gd name="T6" fmla="*/ 0 w 329"/>
                  <a:gd name="T7" fmla="*/ 98 h 98"/>
                  <a:gd name="T8" fmla="*/ 2 w 329"/>
                  <a:gd name="T9" fmla="*/ 0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9" h="98">
                    <a:moveTo>
                      <a:pt x="2" y="0"/>
                    </a:moveTo>
                    <a:lnTo>
                      <a:pt x="329" y="0"/>
                    </a:lnTo>
                    <a:lnTo>
                      <a:pt x="326" y="98"/>
                    </a:lnTo>
                    <a:lnTo>
                      <a:pt x="0" y="98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>
                <a:scene3d>
                  <a:camera prst="orthographicFront"/>
                  <a:lightRig rig="threePt" dir="t"/>
                </a:scene3d>
                <a:sp3d/>
              </a:bodyPr>
              <a:lstStyle/>
              <a:p>
                <a:endParaRPr lang="en-US">
                  <a:effectLst/>
                </a:endParaRPr>
              </a:p>
            </p:txBody>
          </p:sp>
          <p:grpSp>
            <p:nvGrpSpPr>
              <p:cNvPr id="4" name="Group 1073"/>
              <p:cNvGrpSpPr>
                <a:grpSpLocks/>
              </p:cNvGrpSpPr>
              <p:nvPr/>
            </p:nvGrpSpPr>
            <p:grpSpPr bwMode="auto">
              <a:xfrm>
                <a:off x="2888" y="4135"/>
                <a:ext cx="1436" cy="80"/>
                <a:chOff x="2888" y="4135"/>
                <a:chExt cx="1436" cy="80"/>
              </a:xfrm>
            </p:grpSpPr>
            <p:sp>
              <p:nvSpPr>
                <p:cNvPr id="9266" name="Freeform 1074"/>
                <p:cNvSpPr>
                  <a:spLocks/>
                </p:cNvSpPr>
                <p:nvPr/>
              </p:nvSpPr>
              <p:spPr bwMode="auto">
                <a:xfrm>
                  <a:off x="3047" y="4135"/>
                  <a:ext cx="125" cy="40"/>
                </a:xfrm>
                <a:custGeom>
                  <a:avLst/>
                  <a:gdLst>
                    <a:gd name="T0" fmla="*/ 584 w 876"/>
                    <a:gd name="T1" fmla="*/ 292 h 317"/>
                    <a:gd name="T2" fmla="*/ 578 w 876"/>
                    <a:gd name="T3" fmla="*/ 245 h 317"/>
                    <a:gd name="T4" fmla="*/ 568 w 876"/>
                    <a:gd name="T5" fmla="*/ 205 h 317"/>
                    <a:gd name="T6" fmla="*/ 552 w 876"/>
                    <a:gd name="T7" fmla="*/ 171 h 317"/>
                    <a:gd name="T8" fmla="*/ 531 w 876"/>
                    <a:gd name="T9" fmla="*/ 144 h 317"/>
                    <a:gd name="T10" fmla="*/ 507 w 876"/>
                    <a:gd name="T11" fmla="*/ 123 h 317"/>
                    <a:gd name="T12" fmla="*/ 481 w 876"/>
                    <a:gd name="T13" fmla="*/ 109 h 317"/>
                    <a:gd name="T14" fmla="*/ 452 w 876"/>
                    <a:gd name="T15" fmla="*/ 102 h 317"/>
                    <a:gd name="T16" fmla="*/ 423 w 876"/>
                    <a:gd name="T17" fmla="*/ 102 h 317"/>
                    <a:gd name="T18" fmla="*/ 395 w 876"/>
                    <a:gd name="T19" fmla="*/ 109 h 317"/>
                    <a:gd name="T20" fmla="*/ 369 w 876"/>
                    <a:gd name="T21" fmla="*/ 123 h 317"/>
                    <a:gd name="T22" fmla="*/ 345 w 876"/>
                    <a:gd name="T23" fmla="*/ 144 h 317"/>
                    <a:gd name="T24" fmla="*/ 325 w 876"/>
                    <a:gd name="T25" fmla="*/ 171 h 317"/>
                    <a:gd name="T26" fmla="*/ 308 w 876"/>
                    <a:gd name="T27" fmla="*/ 205 h 317"/>
                    <a:gd name="T28" fmla="*/ 296 w 876"/>
                    <a:gd name="T29" fmla="*/ 245 h 317"/>
                    <a:gd name="T30" fmla="*/ 291 w 876"/>
                    <a:gd name="T31" fmla="*/ 292 h 317"/>
                    <a:gd name="T32" fmla="*/ 0 w 876"/>
                    <a:gd name="T33" fmla="*/ 317 h 317"/>
                    <a:gd name="T34" fmla="*/ 9 w 876"/>
                    <a:gd name="T35" fmla="*/ 242 h 317"/>
                    <a:gd name="T36" fmla="*/ 35 w 876"/>
                    <a:gd name="T37" fmla="*/ 177 h 317"/>
                    <a:gd name="T38" fmla="*/ 78 w 876"/>
                    <a:gd name="T39" fmla="*/ 123 h 317"/>
                    <a:gd name="T40" fmla="*/ 132 w 876"/>
                    <a:gd name="T41" fmla="*/ 78 h 317"/>
                    <a:gd name="T42" fmla="*/ 197 w 876"/>
                    <a:gd name="T43" fmla="*/ 44 h 317"/>
                    <a:gd name="T44" fmla="*/ 271 w 876"/>
                    <a:gd name="T45" fmla="*/ 19 h 317"/>
                    <a:gd name="T46" fmla="*/ 353 w 876"/>
                    <a:gd name="T47" fmla="*/ 5 h 317"/>
                    <a:gd name="T48" fmla="*/ 439 w 876"/>
                    <a:gd name="T49" fmla="*/ 0 h 317"/>
                    <a:gd name="T50" fmla="*/ 524 w 876"/>
                    <a:gd name="T51" fmla="*/ 5 h 317"/>
                    <a:gd name="T52" fmla="*/ 605 w 876"/>
                    <a:gd name="T53" fmla="*/ 19 h 317"/>
                    <a:gd name="T54" fmla="*/ 680 w 876"/>
                    <a:gd name="T55" fmla="*/ 44 h 317"/>
                    <a:gd name="T56" fmla="*/ 745 w 876"/>
                    <a:gd name="T57" fmla="*/ 78 h 317"/>
                    <a:gd name="T58" fmla="*/ 800 w 876"/>
                    <a:gd name="T59" fmla="*/ 123 h 317"/>
                    <a:gd name="T60" fmla="*/ 841 w 876"/>
                    <a:gd name="T61" fmla="*/ 177 h 317"/>
                    <a:gd name="T62" fmla="*/ 867 w 876"/>
                    <a:gd name="T63" fmla="*/ 242 h 317"/>
                    <a:gd name="T64" fmla="*/ 876 w 876"/>
                    <a:gd name="T65" fmla="*/ 317 h 3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6" h="317">
                      <a:moveTo>
                        <a:pt x="585" y="317"/>
                      </a:moveTo>
                      <a:lnTo>
                        <a:pt x="584" y="292"/>
                      </a:lnTo>
                      <a:lnTo>
                        <a:pt x="582" y="268"/>
                      </a:lnTo>
                      <a:lnTo>
                        <a:pt x="578" y="245"/>
                      </a:lnTo>
                      <a:lnTo>
                        <a:pt x="573" y="225"/>
                      </a:lnTo>
                      <a:lnTo>
                        <a:pt x="568" y="205"/>
                      </a:lnTo>
                      <a:lnTo>
                        <a:pt x="560" y="187"/>
                      </a:lnTo>
                      <a:lnTo>
                        <a:pt x="552" y="171"/>
                      </a:lnTo>
                      <a:lnTo>
                        <a:pt x="541" y="157"/>
                      </a:lnTo>
                      <a:lnTo>
                        <a:pt x="531" y="144"/>
                      </a:lnTo>
                      <a:lnTo>
                        <a:pt x="520" y="133"/>
                      </a:lnTo>
                      <a:lnTo>
                        <a:pt x="507" y="123"/>
                      </a:lnTo>
                      <a:lnTo>
                        <a:pt x="495" y="116"/>
                      </a:lnTo>
                      <a:lnTo>
                        <a:pt x="481" y="109"/>
                      </a:lnTo>
                      <a:lnTo>
                        <a:pt x="467" y="104"/>
                      </a:lnTo>
                      <a:lnTo>
                        <a:pt x="452" y="102"/>
                      </a:lnTo>
                      <a:lnTo>
                        <a:pt x="438" y="101"/>
                      </a:lnTo>
                      <a:lnTo>
                        <a:pt x="423" y="102"/>
                      </a:lnTo>
                      <a:lnTo>
                        <a:pt x="409" y="104"/>
                      </a:lnTo>
                      <a:lnTo>
                        <a:pt x="395" y="109"/>
                      </a:lnTo>
                      <a:lnTo>
                        <a:pt x="382" y="116"/>
                      </a:lnTo>
                      <a:lnTo>
                        <a:pt x="369" y="123"/>
                      </a:lnTo>
                      <a:lnTo>
                        <a:pt x="357" y="133"/>
                      </a:lnTo>
                      <a:lnTo>
                        <a:pt x="345" y="144"/>
                      </a:lnTo>
                      <a:lnTo>
                        <a:pt x="335" y="157"/>
                      </a:lnTo>
                      <a:lnTo>
                        <a:pt x="325" y="171"/>
                      </a:lnTo>
                      <a:lnTo>
                        <a:pt x="316" y="187"/>
                      </a:lnTo>
                      <a:lnTo>
                        <a:pt x="308" y="205"/>
                      </a:lnTo>
                      <a:lnTo>
                        <a:pt x="302" y="225"/>
                      </a:lnTo>
                      <a:lnTo>
                        <a:pt x="296" y="245"/>
                      </a:lnTo>
                      <a:lnTo>
                        <a:pt x="293" y="268"/>
                      </a:lnTo>
                      <a:lnTo>
                        <a:pt x="291" y="292"/>
                      </a:lnTo>
                      <a:lnTo>
                        <a:pt x="290" y="317"/>
                      </a:lnTo>
                      <a:lnTo>
                        <a:pt x="0" y="317"/>
                      </a:lnTo>
                      <a:lnTo>
                        <a:pt x="2" y="278"/>
                      </a:lnTo>
                      <a:lnTo>
                        <a:pt x="9" y="242"/>
                      </a:lnTo>
                      <a:lnTo>
                        <a:pt x="21" y="208"/>
                      </a:lnTo>
                      <a:lnTo>
                        <a:pt x="35" y="177"/>
                      </a:lnTo>
                      <a:lnTo>
                        <a:pt x="55" y="149"/>
                      </a:lnTo>
                      <a:lnTo>
                        <a:pt x="78" y="123"/>
                      </a:lnTo>
                      <a:lnTo>
                        <a:pt x="103" y="99"/>
                      </a:lnTo>
                      <a:lnTo>
                        <a:pt x="132" y="78"/>
                      </a:lnTo>
                      <a:lnTo>
                        <a:pt x="163" y="60"/>
                      </a:lnTo>
                      <a:lnTo>
                        <a:pt x="197" y="44"/>
                      </a:lnTo>
                      <a:lnTo>
                        <a:pt x="234" y="31"/>
                      </a:lnTo>
                      <a:lnTo>
                        <a:pt x="271" y="19"/>
                      </a:lnTo>
                      <a:lnTo>
                        <a:pt x="311" y="11"/>
                      </a:lnTo>
                      <a:lnTo>
                        <a:pt x="353" y="5"/>
                      </a:lnTo>
                      <a:lnTo>
                        <a:pt x="395" y="1"/>
                      </a:lnTo>
                      <a:lnTo>
                        <a:pt x="439" y="0"/>
                      </a:lnTo>
                      <a:lnTo>
                        <a:pt x="482" y="1"/>
                      </a:lnTo>
                      <a:lnTo>
                        <a:pt x="524" y="5"/>
                      </a:lnTo>
                      <a:lnTo>
                        <a:pt x="566" y="11"/>
                      </a:lnTo>
                      <a:lnTo>
                        <a:pt x="605" y="19"/>
                      </a:lnTo>
                      <a:lnTo>
                        <a:pt x="644" y="31"/>
                      </a:lnTo>
                      <a:lnTo>
                        <a:pt x="680" y="44"/>
                      </a:lnTo>
                      <a:lnTo>
                        <a:pt x="713" y="60"/>
                      </a:lnTo>
                      <a:lnTo>
                        <a:pt x="745" y="78"/>
                      </a:lnTo>
                      <a:lnTo>
                        <a:pt x="774" y="99"/>
                      </a:lnTo>
                      <a:lnTo>
                        <a:pt x="800" y="123"/>
                      </a:lnTo>
                      <a:lnTo>
                        <a:pt x="822" y="149"/>
                      </a:lnTo>
                      <a:lnTo>
                        <a:pt x="841" y="177"/>
                      </a:lnTo>
                      <a:lnTo>
                        <a:pt x="856" y="208"/>
                      </a:lnTo>
                      <a:lnTo>
                        <a:pt x="867" y="242"/>
                      </a:lnTo>
                      <a:lnTo>
                        <a:pt x="874" y="278"/>
                      </a:lnTo>
                      <a:lnTo>
                        <a:pt x="876" y="317"/>
                      </a:lnTo>
                      <a:lnTo>
                        <a:pt x="585" y="317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67" name="Freeform 1075"/>
                <p:cNvSpPr>
                  <a:spLocks/>
                </p:cNvSpPr>
                <p:nvPr/>
              </p:nvSpPr>
              <p:spPr bwMode="auto">
                <a:xfrm>
                  <a:off x="3433" y="4135"/>
                  <a:ext cx="125" cy="40"/>
                </a:xfrm>
                <a:custGeom>
                  <a:avLst/>
                  <a:gdLst>
                    <a:gd name="T0" fmla="*/ 582 w 874"/>
                    <a:gd name="T1" fmla="*/ 292 h 317"/>
                    <a:gd name="T2" fmla="*/ 576 w 874"/>
                    <a:gd name="T3" fmla="*/ 245 h 317"/>
                    <a:gd name="T4" fmla="*/ 565 w 874"/>
                    <a:gd name="T5" fmla="*/ 205 h 317"/>
                    <a:gd name="T6" fmla="*/ 549 w 874"/>
                    <a:gd name="T7" fmla="*/ 171 h 317"/>
                    <a:gd name="T8" fmla="*/ 529 w 874"/>
                    <a:gd name="T9" fmla="*/ 144 h 317"/>
                    <a:gd name="T10" fmla="*/ 505 w 874"/>
                    <a:gd name="T11" fmla="*/ 123 h 317"/>
                    <a:gd name="T12" fmla="*/ 479 w 874"/>
                    <a:gd name="T13" fmla="*/ 109 h 317"/>
                    <a:gd name="T14" fmla="*/ 452 w 874"/>
                    <a:gd name="T15" fmla="*/ 102 h 317"/>
                    <a:gd name="T16" fmla="*/ 422 w 874"/>
                    <a:gd name="T17" fmla="*/ 102 h 317"/>
                    <a:gd name="T18" fmla="*/ 394 w 874"/>
                    <a:gd name="T19" fmla="*/ 109 h 317"/>
                    <a:gd name="T20" fmla="*/ 368 w 874"/>
                    <a:gd name="T21" fmla="*/ 123 h 317"/>
                    <a:gd name="T22" fmla="*/ 344 w 874"/>
                    <a:gd name="T23" fmla="*/ 144 h 317"/>
                    <a:gd name="T24" fmla="*/ 323 w 874"/>
                    <a:gd name="T25" fmla="*/ 171 h 317"/>
                    <a:gd name="T26" fmla="*/ 307 w 874"/>
                    <a:gd name="T27" fmla="*/ 205 h 317"/>
                    <a:gd name="T28" fmla="*/ 296 w 874"/>
                    <a:gd name="T29" fmla="*/ 245 h 317"/>
                    <a:gd name="T30" fmla="*/ 289 w 874"/>
                    <a:gd name="T31" fmla="*/ 292 h 317"/>
                    <a:gd name="T32" fmla="*/ 0 w 874"/>
                    <a:gd name="T33" fmla="*/ 317 h 317"/>
                    <a:gd name="T34" fmla="*/ 9 w 874"/>
                    <a:gd name="T35" fmla="*/ 242 h 317"/>
                    <a:gd name="T36" fmla="*/ 35 w 874"/>
                    <a:gd name="T37" fmla="*/ 177 h 317"/>
                    <a:gd name="T38" fmla="*/ 76 w 874"/>
                    <a:gd name="T39" fmla="*/ 123 h 317"/>
                    <a:gd name="T40" fmla="*/ 131 w 874"/>
                    <a:gd name="T41" fmla="*/ 78 h 317"/>
                    <a:gd name="T42" fmla="*/ 196 w 874"/>
                    <a:gd name="T43" fmla="*/ 44 h 317"/>
                    <a:gd name="T44" fmla="*/ 271 w 874"/>
                    <a:gd name="T45" fmla="*/ 19 h 317"/>
                    <a:gd name="T46" fmla="*/ 352 w 874"/>
                    <a:gd name="T47" fmla="*/ 5 h 317"/>
                    <a:gd name="T48" fmla="*/ 437 w 874"/>
                    <a:gd name="T49" fmla="*/ 0 h 317"/>
                    <a:gd name="T50" fmla="*/ 523 w 874"/>
                    <a:gd name="T51" fmla="*/ 5 h 317"/>
                    <a:gd name="T52" fmla="*/ 603 w 874"/>
                    <a:gd name="T53" fmla="*/ 19 h 317"/>
                    <a:gd name="T54" fmla="*/ 678 w 874"/>
                    <a:gd name="T55" fmla="*/ 44 h 317"/>
                    <a:gd name="T56" fmla="*/ 742 w 874"/>
                    <a:gd name="T57" fmla="*/ 78 h 317"/>
                    <a:gd name="T58" fmla="*/ 797 w 874"/>
                    <a:gd name="T59" fmla="*/ 123 h 317"/>
                    <a:gd name="T60" fmla="*/ 838 w 874"/>
                    <a:gd name="T61" fmla="*/ 177 h 317"/>
                    <a:gd name="T62" fmla="*/ 864 w 874"/>
                    <a:gd name="T63" fmla="*/ 242 h 317"/>
                    <a:gd name="T64" fmla="*/ 874 w 874"/>
                    <a:gd name="T65" fmla="*/ 317 h 3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4" h="317">
                      <a:moveTo>
                        <a:pt x="583" y="317"/>
                      </a:moveTo>
                      <a:lnTo>
                        <a:pt x="582" y="292"/>
                      </a:lnTo>
                      <a:lnTo>
                        <a:pt x="580" y="268"/>
                      </a:lnTo>
                      <a:lnTo>
                        <a:pt x="576" y="245"/>
                      </a:lnTo>
                      <a:lnTo>
                        <a:pt x="572" y="225"/>
                      </a:lnTo>
                      <a:lnTo>
                        <a:pt x="565" y="205"/>
                      </a:lnTo>
                      <a:lnTo>
                        <a:pt x="558" y="187"/>
                      </a:lnTo>
                      <a:lnTo>
                        <a:pt x="549" y="171"/>
                      </a:lnTo>
                      <a:lnTo>
                        <a:pt x="540" y="157"/>
                      </a:lnTo>
                      <a:lnTo>
                        <a:pt x="529" y="144"/>
                      </a:lnTo>
                      <a:lnTo>
                        <a:pt x="518" y="133"/>
                      </a:lnTo>
                      <a:lnTo>
                        <a:pt x="505" y="123"/>
                      </a:lnTo>
                      <a:lnTo>
                        <a:pt x="493" y="116"/>
                      </a:lnTo>
                      <a:lnTo>
                        <a:pt x="479" y="109"/>
                      </a:lnTo>
                      <a:lnTo>
                        <a:pt x="466" y="104"/>
                      </a:lnTo>
                      <a:lnTo>
                        <a:pt x="452" y="102"/>
                      </a:lnTo>
                      <a:lnTo>
                        <a:pt x="437" y="101"/>
                      </a:lnTo>
                      <a:lnTo>
                        <a:pt x="422" y="102"/>
                      </a:lnTo>
                      <a:lnTo>
                        <a:pt x="409" y="104"/>
                      </a:lnTo>
                      <a:lnTo>
                        <a:pt x="394" y="109"/>
                      </a:lnTo>
                      <a:lnTo>
                        <a:pt x="381" y="116"/>
                      </a:lnTo>
                      <a:lnTo>
                        <a:pt x="368" y="123"/>
                      </a:lnTo>
                      <a:lnTo>
                        <a:pt x="355" y="133"/>
                      </a:lnTo>
                      <a:lnTo>
                        <a:pt x="344" y="144"/>
                      </a:lnTo>
                      <a:lnTo>
                        <a:pt x="333" y="157"/>
                      </a:lnTo>
                      <a:lnTo>
                        <a:pt x="323" y="171"/>
                      </a:lnTo>
                      <a:lnTo>
                        <a:pt x="315" y="187"/>
                      </a:lnTo>
                      <a:lnTo>
                        <a:pt x="307" y="205"/>
                      </a:lnTo>
                      <a:lnTo>
                        <a:pt x="300" y="225"/>
                      </a:lnTo>
                      <a:lnTo>
                        <a:pt x="296" y="245"/>
                      </a:lnTo>
                      <a:lnTo>
                        <a:pt x="291" y="268"/>
                      </a:lnTo>
                      <a:lnTo>
                        <a:pt x="289" y="292"/>
                      </a:lnTo>
                      <a:lnTo>
                        <a:pt x="288" y="317"/>
                      </a:lnTo>
                      <a:lnTo>
                        <a:pt x="0" y="317"/>
                      </a:lnTo>
                      <a:lnTo>
                        <a:pt x="2" y="278"/>
                      </a:lnTo>
                      <a:lnTo>
                        <a:pt x="9" y="242"/>
                      </a:lnTo>
                      <a:lnTo>
                        <a:pt x="20" y="208"/>
                      </a:lnTo>
                      <a:lnTo>
                        <a:pt x="35" y="177"/>
                      </a:lnTo>
                      <a:lnTo>
                        <a:pt x="54" y="149"/>
                      </a:lnTo>
                      <a:lnTo>
                        <a:pt x="76" y="123"/>
                      </a:lnTo>
                      <a:lnTo>
                        <a:pt x="102" y="99"/>
                      </a:lnTo>
                      <a:lnTo>
                        <a:pt x="131" y="78"/>
                      </a:lnTo>
                      <a:lnTo>
                        <a:pt x="162" y="60"/>
                      </a:lnTo>
                      <a:lnTo>
                        <a:pt x="196" y="44"/>
                      </a:lnTo>
                      <a:lnTo>
                        <a:pt x="232" y="31"/>
                      </a:lnTo>
                      <a:lnTo>
                        <a:pt x="271" y="19"/>
                      </a:lnTo>
                      <a:lnTo>
                        <a:pt x="309" y="11"/>
                      </a:lnTo>
                      <a:lnTo>
                        <a:pt x="352" y="5"/>
                      </a:lnTo>
                      <a:lnTo>
                        <a:pt x="394" y="1"/>
                      </a:lnTo>
                      <a:lnTo>
                        <a:pt x="437" y="0"/>
                      </a:lnTo>
                      <a:lnTo>
                        <a:pt x="480" y="1"/>
                      </a:lnTo>
                      <a:lnTo>
                        <a:pt x="523" y="5"/>
                      </a:lnTo>
                      <a:lnTo>
                        <a:pt x="564" y="11"/>
                      </a:lnTo>
                      <a:lnTo>
                        <a:pt x="603" y="19"/>
                      </a:lnTo>
                      <a:lnTo>
                        <a:pt x="641" y="31"/>
                      </a:lnTo>
                      <a:lnTo>
                        <a:pt x="678" y="44"/>
                      </a:lnTo>
                      <a:lnTo>
                        <a:pt x="711" y="60"/>
                      </a:lnTo>
                      <a:lnTo>
                        <a:pt x="742" y="78"/>
                      </a:lnTo>
                      <a:lnTo>
                        <a:pt x="771" y="99"/>
                      </a:lnTo>
                      <a:lnTo>
                        <a:pt x="797" y="123"/>
                      </a:lnTo>
                      <a:lnTo>
                        <a:pt x="819" y="149"/>
                      </a:lnTo>
                      <a:lnTo>
                        <a:pt x="838" y="177"/>
                      </a:lnTo>
                      <a:lnTo>
                        <a:pt x="853" y="208"/>
                      </a:lnTo>
                      <a:lnTo>
                        <a:pt x="864" y="242"/>
                      </a:lnTo>
                      <a:lnTo>
                        <a:pt x="871" y="278"/>
                      </a:lnTo>
                      <a:lnTo>
                        <a:pt x="874" y="317"/>
                      </a:lnTo>
                      <a:lnTo>
                        <a:pt x="583" y="317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68" name="Freeform 1076"/>
                <p:cNvSpPr>
                  <a:spLocks/>
                </p:cNvSpPr>
                <p:nvPr/>
              </p:nvSpPr>
              <p:spPr bwMode="auto">
                <a:xfrm>
                  <a:off x="4156" y="4137"/>
                  <a:ext cx="168" cy="76"/>
                </a:xfrm>
                <a:custGeom>
                  <a:avLst/>
                  <a:gdLst>
                    <a:gd name="T0" fmla="*/ 1174 w 1174"/>
                    <a:gd name="T1" fmla="*/ 609 h 609"/>
                    <a:gd name="T2" fmla="*/ 560 w 1174"/>
                    <a:gd name="T3" fmla="*/ 609 h 609"/>
                    <a:gd name="T4" fmla="*/ 560 w 1174"/>
                    <a:gd name="T5" fmla="*/ 509 h 609"/>
                    <a:gd name="T6" fmla="*/ 705 w 1174"/>
                    <a:gd name="T7" fmla="*/ 509 h 609"/>
                    <a:gd name="T8" fmla="*/ 505 w 1174"/>
                    <a:gd name="T9" fmla="*/ 146 h 609"/>
                    <a:gd name="T10" fmla="*/ 305 w 1174"/>
                    <a:gd name="T11" fmla="*/ 509 h 609"/>
                    <a:gd name="T12" fmla="*/ 425 w 1174"/>
                    <a:gd name="T13" fmla="*/ 509 h 609"/>
                    <a:gd name="T14" fmla="*/ 424 w 1174"/>
                    <a:gd name="T15" fmla="*/ 609 h 609"/>
                    <a:gd name="T16" fmla="*/ 0 w 1174"/>
                    <a:gd name="T17" fmla="*/ 609 h 609"/>
                    <a:gd name="T18" fmla="*/ 0 w 1174"/>
                    <a:gd name="T19" fmla="*/ 509 h 609"/>
                    <a:gd name="T20" fmla="*/ 142 w 1174"/>
                    <a:gd name="T21" fmla="*/ 509 h 609"/>
                    <a:gd name="T22" fmla="*/ 421 w 1174"/>
                    <a:gd name="T23" fmla="*/ 0 h 609"/>
                    <a:gd name="T24" fmla="*/ 752 w 1174"/>
                    <a:gd name="T25" fmla="*/ 0 h 609"/>
                    <a:gd name="T26" fmla="*/ 1034 w 1174"/>
                    <a:gd name="T27" fmla="*/ 509 h 609"/>
                    <a:gd name="T28" fmla="*/ 1174 w 1174"/>
                    <a:gd name="T29" fmla="*/ 509 h 609"/>
                    <a:gd name="T30" fmla="*/ 1174 w 1174"/>
                    <a:gd name="T31" fmla="*/ 609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74" h="609">
                      <a:moveTo>
                        <a:pt x="1174" y="609"/>
                      </a:moveTo>
                      <a:lnTo>
                        <a:pt x="560" y="609"/>
                      </a:lnTo>
                      <a:lnTo>
                        <a:pt x="560" y="509"/>
                      </a:lnTo>
                      <a:lnTo>
                        <a:pt x="705" y="509"/>
                      </a:lnTo>
                      <a:lnTo>
                        <a:pt x="505" y="146"/>
                      </a:lnTo>
                      <a:lnTo>
                        <a:pt x="305" y="509"/>
                      </a:lnTo>
                      <a:lnTo>
                        <a:pt x="425" y="509"/>
                      </a:lnTo>
                      <a:lnTo>
                        <a:pt x="424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2" y="509"/>
                      </a:lnTo>
                      <a:lnTo>
                        <a:pt x="421" y="0"/>
                      </a:lnTo>
                      <a:lnTo>
                        <a:pt x="752" y="0"/>
                      </a:lnTo>
                      <a:lnTo>
                        <a:pt x="1034" y="509"/>
                      </a:lnTo>
                      <a:lnTo>
                        <a:pt x="1174" y="509"/>
                      </a:lnTo>
                      <a:lnTo>
                        <a:pt x="1174" y="609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69" name="Freeform 1077"/>
                <p:cNvSpPr>
                  <a:spLocks/>
                </p:cNvSpPr>
                <p:nvPr/>
              </p:nvSpPr>
              <p:spPr bwMode="auto">
                <a:xfrm>
                  <a:off x="4047" y="4137"/>
                  <a:ext cx="123" cy="76"/>
                </a:xfrm>
                <a:custGeom>
                  <a:avLst/>
                  <a:gdLst>
                    <a:gd name="T0" fmla="*/ 0 w 855"/>
                    <a:gd name="T1" fmla="*/ 217 h 609"/>
                    <a:gd name="T2" fmla="*/ 0 w 855"/>
                    <a:gd name="T3" fmla="*/ 0 h 609"/>
                    <a:gd name="T4" fmla="*/ 855 w 855"/>
                    <a:gd name="T5" fmla="*/ 0 h 609"/>
                    <a:gd name="T6" fmla="*/ 855 w 855"/>
                    <a:gd name="T7" fmla="*/ 217 h 609"/>
                    <a:gd name="T8" fmla="*/ 774 w 855"/>
                    <a:gd name="T9" fmla="*/ 217 h 609"/>
                    <a:gd name="T10" fmla="*/ 774 w 855"/>
                    <a:gd name="T11" fmla="*/ 214 h 609"/>
                    <a:gd name="T12" fmla="*/ 773 w 855"/>
                    <a:gd name="T13" fmla="*/ 205 h 609"/>
                    <a:gd name="T14" fmla="*/ 770 w 855"/>
                    <a:gd name="T15" fmla="*/ 193 h 609"/>
                    <a:gd name="T16" fmla="*/ 766 w 855"/>
                    <a:gd name="T17" fmla="*/ 177 h 609"/>
                    <a:gd name="T18" fmla="*/ 759 w 855"/>
                    <a:gd name="T19" fmla="*/ 160 h 609"/>
                    <a:gd name="T20" fmla="*/ 749 w 855"/>
                    <a:gd name="T21" fmla="*/ 143 h 609"/>
                    <a:gd name="T22" fmla="*/ 736 w 855"/>
                    <a:gd name="T23" fmla="*/ 127 h 609"/>
                    <a:gd name="T24" fmla="*/ 719 w 855"/>
                    <a:gd name="T25" fmla="*/ 115 h 609"/>
                    <a:gd name="T26" fmla="*/ 711 w 855"/>
                    <a:gd name="T27" fmla="*/ 111 h 609"/>
                    <a:gd name="T28" fmla="*/ 702 w 855"/>
                    <a:gd name="T29" fmla="*/ 107 h 609"/>
                    <a:gd name="T30" fmla="*/ 694 w 855"/>
                    <a:gd name="T31" fmla="*/ 104 h 609"/>
                    <a:gd name="T32" fmla="*/ 685 w 855"/>
                    <a:gd name="T33" fmla="*/ 102 h 609"/>
                    <a:gd name="T34" fmla="*/ 677 w 855"/>
                    <a:gd name="T35" fmla="*/ 99 h 609"/>
                    <a:gd name="T36" fmla="*/ 669 w 855"/>
                    <a:gd name="T37" fmla="*/ 98 h 609"/>
                    <a:gd name="T38" fmla="*/ 661 w 855"/>
                    <a:gd name="T39" fmla="*/ 97 h 609"/>
                    <a:gd name="T40" fmla="*/ 653 w 855"/>
                    <a:gd name="T41" fmla="*/ 97 h 609"/>
                    <a:gd name="T42" fmla="*/ 571 w 855"/>
                    <a:gd name="T43" fmla="*/ 97 h 609"/>
                    <a:gd name="T44" fmla="*/ 571 w 855"/>
                    <a:gd name="T45" fmla="*/ 509 h 609"/>
                    <a:gd name="T46" fmla="*/ 714 w 855"/>
                    <a:gd name="T47" fmla="*/ 509 h 609"/>
                    <a:gd name="T48" fmla="*/ 714 w 855"/>
                    <a:gd name="T49" fmla="*/ 609 h 609"/>
                    <a:gd name="T50" fmla="*/ 140 w 855"/>
                    <a:gd name="T51" fmla="*/ 609 h 609"/>
                    <a:gd name="T52" fmla="*/ 140 w 855"/>
                    <a:gd name="T53" fmla="*/ 509 h 609"/>
                    <a:gd name="T54" fmla="*/ 284 w 855"/>
                    <a:gd name="T55" fmla="*/ 509 h 609"/>
                    <a:gd name="T56" fmla="*/ 284 w 855"/>
                    <a:gd name="T57" fmla="*/ 97 h 609"/>
                    <a:gd name="T58" fmla="*/ 198 w 855"/>
                    <a:gd name="T59" fmla="*/ 97 h 609"/>
                    <a:gd name="T60" fmla="*/ 190 w 855"/>
                    <a:gd name="T61" fmla="*/ 97 h 609"/>
                    <a:gd name="T62" fmla="*/ 182 w 855"/>
                    <a:gd name="T63" fmla="*/ 98 h 609"/>
                    <a:gd name="T64" fmla="*/ 174 w 855"/>
                    <a:gd name="T65" fmla="*/ 101 h 609"/>
                    <a:gd name="T66" fmla="*/ 166 w 855"/>
                    <a:gd name="T67" fmla="*/ 103 h 609"/>
                    <a:gd name="T68" fmla="*/ 159 w 855"/>
                    <a:gd name="T69" fmla="*/ 105 h 609"/>
                    <a:gd name="T70" fmla="*/ 151 w 855"/>
                    <a:gd name="T71" fmla="*/ 109 h 609"/>
                    <a:gd name="T72" fmla="*/ 145 w 855"/>
                    <a:gd name="T73" fmla="*/ 112 h 609"/>
                    <a:gd name="T74" fmla="*/ 137 w 855"/>
                    <a:gd name="T75" fmla="*/ 115 h 609"/>
                    <a:gd name="T76" fmla="*/ 121 w 855"/>
                    <a:gd name="T77" fmla="*/ 127 h 609"/>
                    <a:gd name="T78" fmla="*/ 107 w 855"/>
                    <a:gd name="T79" fmla="*/ 141 h 609"/>
                    <a:gd name="T80" fmla="*/ 98 w 855"/>
                    <a:gd name="T81" fmla="*/ 158 h 609"/>
                    <a:gd name="T82" fmla="*/ 91 w 855"/>
                    <a:gd name="T83" fmla="*/ 176 h 609"/>
                    <a:gd name="T84" fmla="*/ 87 w 855"/>
                    <a:gd name="T85" fmla="*/ 191 h 609"/>
                    <a:gd name="T86" fmla="*/ 83 w 855"/>
                    <a:gd name="T87" fmla="*/ 205 h 609"/>
                    <a:gd name="T88" fmla="*/ 82 w 855"/>
                    <a:gd name="T89" fmla="*/ 214 h 609"/>
                    <a:gd name="T90" fmla="*/ 82 w 855"/>
                    <a:gd name="T91" fmla="*/ 217 h 609"/>
                    <a:gd name="T92" fmla="*/ 0 w 855"/>
                    <a:gd name="T93" fmla="*/ 217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855" h="609">
                      <a:moveTo>
                        <a:pt x="0" y="217"/>
                      </a:moveTo>
                      <a:lnTo>
                        <a:pt x="0" y="0"/>
                      </a:lnTo>
                      <a:lnTo>
                        <a:pt x="855" y="0"/>
                      </a:lnTo>
                      <a:lnTo>
                        <a:pt x="855" y="217"/>
                      </a:lnTo>
                      <a:lnTo>
                        <a:pt x="774" y="217"/>
                      </a:lnTo>
                      <a:lnTo>
                        <a:pt x="774" y="214"/>
                      </a:lnTo>
                      <a:lnTo>
                        <a:pt x="773" y="205"/>
                      </a:lnTo>
                      <a:lnTo>
                        <a:pt x="770" y="193"/>
                      </a:lnTo>
                      <a:lnTo>
                        <a:pt x="766" y="177"/>
                      </a:lnTo>
                      <a:lnTo>
                        <a:pt x="759" y="160"/>
                      </a:lnTo>
                      <a:lnTo>
                        <a:pt x="749" y="143"/>
                      </a:lnTo>
                      <a:lnTo>
                        <a:pt x="736" y="127"/>
                      </a:lnTo>
                      <a:lnTo>
                        <a:pt x="719" y="115"/>
                      </a:lnTo>
                      <a:lnTo>
                        <a:pt x="711" y="111"/>
                      </a:lnTo>
                      <a:lnTo>
                        <a:pt x="702" y="107"/>
                      </a:lnTo>
                      <a:lnTo>
                        <a:pt x="694" y="104"/>
                      </a:lnTo>
                      <a:lnTo>
                        <a:pt x="685" y="102"/>
                      </a:lnTo>
                      <a:lnTo>
                        <a:pt x="677" y="99"/>
                      </a:lnTo>
                      <a:lnTo>
                        <a:pt x="669" y="98"/>
                      </a:lnTo>
                      <a:lnTo>
                        <a:pt x="661" y="97"/>
                      </a:lnTo>
                      <a:lnTo>
                        <a:pt x="653" y="97"/>
                      </a:lnTo>
                      <a:lnTo>
                        <a:pt x="571" y="97"/>
                      </a:lnTo>
                      <a:lnTo>
                        <a:pt x="571" y="509"/>
                      </a:lnTo>
                      <a:lnTo>
                        <a:pt x="714" y="509"/>
                      </a:lnTo>
                      <a:lnTo>
                        <a:pt x="714" y="609"/>
                      </a:lnTo>
                      <a:lnTo>
                        <a:pt x="140" y="609"/>
                      </a:lnTo>
                      <a:lnTo>
                        <a:pt x="140" y="509"/>
                      </a:lnTo>
                      <a:lnTo>
                        <a:pt x="284" y="509"/>
                      </a:lnTo>
                      <a:lnTo>
                        <a:pt x="284" y="97"/>
                      </a:lnTo>
                      <a:lnTo>
                        <a:pt x="198" y="97"/>
                      </a:lnTo>
                      <a:lnTo>
                        <a:pt x="190" y="97"/>
                      </a:lnTo>
                      <a:lnTo>
                        <a:pt x="182" y="98"/>
                      </a:lnTo>
                      <a:lnTo>
                        <a:pt x="174" y="101"/>
                      </a:lnTo>
                      <a:lnTo>
                        <a:pt x="166" y="103"/>
                      </a:lnTo>
                      <a:lnTo>
                        <a:pt x="159" y="105"/>
                      </a:lnTo>
                      <a:lnTo>
                        <a:pt x="151" y="109"/>
                      </a:lnTo>
                      <a:lnTo>
                        <a:pt x="145" y="112"/>
                      </a:lnTo>
                      <a:lnTo>
                        <a:pt x="137" y="115"/>
                      </a:lnTo>
                      <a:lnTo>
                        <a:pt x="121" y="127"/>
                      </a:lnTo>
                      <a:lnTo>
                        <a:pt x="107" y="141"/>
                      </a:lnTo>
                      <a:lnTo>
                        <a:pt x="98" y="158"/>
                      </a:lnTo>
                      <a:lnTo>
                        <a:pt x="91" y="176"/>
                      </a:lnTo>
                      <a:lnTo>
                        <a:pt x="87" y="191"/>
                      </a:lnTo>
                      <a:lnTo>
                        <a:pt x="83" y="205"/>
                      </a:lnTo>
                      <a:lnTo>
                        <a:pt x="82" y="214"/>
                      </a:lnTo>
                      <a:lnTo>
                        <a:pt x="82" y="217"/>
                      </a:lnTo>
                      <a:lnTo>
                        <a:pt x="0" y="217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0" name="Freeform 1078"/>
                <p:cNvSpPr>
                  <a:spLocks/>
                </p:cNvSpPr>
                <p:nvPr/>
              </p:nvSpPr>
              <p:spPr bwMode="auto">
                <a:xfrm>
                  <a:off x="3884" y="4137"/>
                  <a:ext cx="156" cy="76"/>
                </a:xfrm>
                <a:custGeom>
                  <a:avLst/>
                  <a:gdLst>
                    <a:gd name="T0" fmla="*/ 0 w 1094"/>
                    <a:gd name="T1" fmla="*/ 0 h 609"/>
                    <a:gd name="T2" fmla="*/ 457 w 1094"/>
                    <a:gd name="T3" fmla="*/ 0 h 609"/>
                    <a:gd name="T4" fmla="*/ 810 w 1094"/>
                    <a:gd name="T5" fmla="*/ 305 h 609"/>
                    <a:gd name="T6" fmla="*/ 810 w 1094"/>
                    <a:gd name="T7" fmla="*/ 97 h 609"/>
                    <a:gd name="T8" fmla="*/ 665 w 1094"/>
                    <a:gd name="T9" fmla="*/ 97 h 609"/>
                    <a:gd name="T10" fmla="*/ 665 w 1094"/>
                    <a:gd name="T11" fmla="*/ 0 h 609"/>
                    <a:gd name="T12" fmla="*/ 1094 w 1094"/>
                    <a:gd name="T13" fmla="*/ 0 h 609"/>
                    <a:gd name="T14" fmla="*/ 1094 w 1094"/>
                    <a:gd name="T15" fmla="*/ 97 h 609"/>
                    <a:gd name="T16" fmla="*/ 957 w 1094"/>
                    <a:gd name="T17" fmla="*/ 97 h 609"/>
                    <a:gd name="T18" fmla="*/ 957 w 1094"/>
                    <a:gd name="T19" fmla="*/ 609 h 609"/>
                    <a:gd name="T20" fmla="*/ 722 w 1094"/>
                    <a:gd name="T21" fmla="*/ 609 h 609"/>
                    <a:gd name="T22" fmla="*/ 289 w 1094"/>
                    <a:gd name="T23" fmla="*/ 236 h 609"/>
                    <a:gd name="T24" fmla="*/ 289 w 1094"/>
                    <a:gd name="T25" fmla="*/ 509 h 609"/>
                    <a:gd name="T26" fmla="*/ 425 w 1094"/>
                    <a:gd name="T27" fmla="*/ 509 h 609"/>
                    <a:gd name="T28" fmla="*/ 425 w 1094"/>
                    <a:gd name="T29" fmla="*/ 609 h 609"/>
                    <a:gd name="T30" fmla="*/ 0 w 1094"/>
                    <a:gd name="T31" fmla="*/ 609 h 609"/>
                    <a:gd name="T32" fmla="*/ 0 w 1094"/>
                    <a:gd name="T33" fmla="*/ 509 h 609"/>
                    <a:gd name="T34" fmla="*/ 144 w 1094"/>
                    <a:gd name="T35" fmla="*/ 509 h 609"/>
                    <a:gd name="T36" fmla="*/ 144 w 1094"/>
                    <a:gd name="T37" fmla="*/ 97 h 609"/>
                    <a:gd name="T38" fmla="*/ 0 w 1094"/>
                    <a:gd name="T39" fmla="*/ 97 h 609"/>
                    <a:gd name="T40" fmla="*/ 0 w 1094"/>
                    <a:gd name="T4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094" h="609">
                      <a:moveTo>
                        <a:pt x="0" y="0"/>
                      </a:moveTo>
                      <a:lnTo>
                        <a:pt x="457" y="0"/>
                      </a:lnTo>
                      <a:lnTo>
                        <a:pt x="810" y="305"/>
                      </a:lnTo>
                      <a:lnTo>
                        <a:pt x="810" y="97"/>
                      </a:lnTo>
                      <a:lnTo>
                        <a:pt x="665" y="97"/>
                      </a:lnTo>
                      <a:lnTo>
                        <a:pt x="665" y="0"/>
                      </a:lnTo>
                      <a:lnTo>
                        <a:pt x="1094" y="0"/>
                      </a:lnTo>
                      <a:lnTo>
                        <a:pt x="1094" y="97"/>
                      </a:lnTo>
                      <a:lnTo>
                        <a:pt x="957" y="97"/>
                      </a:lnTo>
                      <a:lnTo>
                        <a:pt x="957" y="609"/>
                      </a:lnTo>
                      <a:lnTo>
                        <a:pt x="722" y="609"/>
                      </a:lnTo>
                      <a:lnTo>
                        <a:pt x="289" y="236"/>
                      </a:lnTo>
                      <a:lnTo>
                        <a:pt x="289" y="509"/>
                      </a:lnTo>
                      <a:lnTo>
                        <a:pt x="425" y="509"/>
                      </a:lnTo>
                      <a:lnTo>
                        <a:pt x="425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4" y="509"/>
                      </a:lnTo>
                      <a:lnTo>
                        <a:pt x="144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1" name="Freeform 1079"/>
                <p:cNvSpPr>
                  <a:spLocks/>
                </p:cNvSpPr>
                <p:nvPr/>
              </p:nvSpPr>
              <p:spPr bwMode="auto">
                <a:xfrm>
                  <a:off x="3615" y="4137"/>
                  <a:ext cx="128" cy="76"/>
                </a:xfrm>
                <a:custGeom>
                  <a:avLst/>
                  <a:gdLst>
                    <a:gd name="T0" fmla="*/ 568 w 893"/>
                    <a:gd name="T1" fmla="*/ 509 h 609"/>
                    <a:gd name="T2" fmla="*/ 0 w 893"/>
                    <a:gd name="T3" fmla="*/ 609 h 609"/>
                    <a:gd name="T4" fmla="*/ 141 w 893"/>
                    <a:gd name="T5" fmla="*/ 509 h 609"/>
                    <a:gd name="T6" fmla="*/ 0 w 893"/>
                    <a:gd name="T7" fmla="*/ 97 h 609"/>
                    <a:gd name="T8" fmla="*/ 4 w 893"/>
                    <a:gd name="T9" fmla="*/ 0 h 609"/>
                    <a:gd name="T10" fmla="*/ 37 w 893"/>
                    <a:gd name="T11" fmla="*/ 0 h 609"/>
                    <a:gd name="T12" fmla="*/ 98 w 893"/>
                    <a:gd name="T13" fmla="*/ 0 h 609"/>
                    <a:gd name="T14" fmla="*/ 180 w 893"/>
                    <a:gd name="T15" fmla="*/ 0 h 609"/>
                    <a:gd name="T16" fmla="*/ 278 w 893"/>
                    <a:gd name="T17" fmla="*/ 0 h 609"/>
                    <a:gd name="T18" fmla="*/ 386 w 893"/>
                    <a:gd name="T19" fmla="*/ 0 h 609"/>
                    <a:gd name="T20" fmla="*/ 498 w 893"/>
                    <a:gd name="T21" fmla="*/ 0 h 609"/>
                    <a:gd name="T22" fmla="*/ 608 w 893"/>
                    <a:gd name="T23" fmla="*/ 0 h 609"/>
                    <a:gd name="T24" fmla="*/ 678 w 893"/>
                    <a:gd name="T25" fmla="*/ 0 h 609"/>
                    <a:gd name="T26" fmla="*/ 714 w 893"/>
                    <a:gd name="T27" fmla="*/ 4 h 609"/>
                    <a:gd name="T28" fmla="*/ 753 w 893"/>
                    <a:gd name="T29" fmla="*/ 13 h 609"/>
                    <a:gd name="T30" fmla="*/ 792 w 893"/>
                    <a:gd name="T31" fmla="*/ 28 h 609"/>
                    <a:gd name="T32" fmla="*/ 827 w 893"/>
                    <a:gd name="T33" fmla="*/ 50 h 609"/>
                    <a:gd name="T34" fmla="*/ 856 w 893"/>
                    <a:gd name="T35" fmla="*/ 78 h 609"/>
                    <a:gd name="T36" fmla="*/ 879 w 893"/>
                    <a:gd name="T37" fmla="*/ 114 h 609"/>
                    <a:gd name="T38" fmla="*/ 892 w 893"/>
                    <a:gd name="T39" fmla="*/ 158 h 609"/>
                    <a:gd name="T40" fmla="*/ 892 w 893"/>
                    <a:gd name="T41" fmla="*/ 208 h 609"/>
                    <a:gd name="T42" fmla="*/ 879 w 893"/>
                    <a:gd name="T43" fmla="*/ 252 h 609"/>
                    <a:gd name="T44" fmla="*/ 856 w 893"/>
                    <a:gd name="T45" fmla="*/ 288 h 609"/>
                    <a:gd name="T46" fmla="*/ 827 w 893"/>
                    <a:gd name="T47" fmla="*/ 317 h 609"/>
                    <a:gd name="T48" fmla="*/ 792 w 893"/>
                    <a:gd name="T49" fmla="*/ 339 h 609"/>
                    <a:gd name="T50" fmla="*/ 753 w 893"/>
                    <a:gd name="T51" fmla="*/ 356 h 609"/>
                    <a:gd name="T52" fmla="*/ 714 w 893"/>
                    <a:gd name="T53" fmla="*/ 366 h 609"/>
                    <a:gd name="T54" fmla="*/ 678 w 893"/>
                    <a:gd name="T55" fmla="*/ 371 h 609"/>
                    <a:gd name="T56" fmla="*/ 642 w 893"/>
                    <a:gd name="T57" fmla="*/ 372 h 609"/>
                    <a:gd name="T58" fmla="*/ 603 w 893"/>
                    <a:gd name="T59" fmla="*/ 372 h 609"/>
                    <a:gd name="T60" fmla="*/ 564 w 893"/>
                    <a:gd name="T61" fmla="*/ 372 h 609"/>
                    <a:gd name="T62" fmla="*/ 525 w 893"/>
                    <a:gd name="T63" fmla="*/ 372 h 609"/>
                    <a:gd name="T64" fmla="*/ 488 w 893"/>
                    <a:gd name="T65" fmla="*/ 372 h 609"/>
                    <a:gd name="T66" fmla="*/ 459 w 893"/>
                    <a:gd name="T67" fmla="*/ 372 h 609"/>
                    <a:gd name="T68" fmla="*/ 436 w 893"/>
                    <a:gd name="T69" fmla="*/ 372 h 609"/>
                    <a:gd name="T70" fmla="*/ 423 w 893"/>
                    <a:gd name="T71" fmla="*/ 372 h 609"/>
                    <a:gd name="T72" fmla="*/ 422 w 893"/>
                    <a:gd name="T73" fmla="*/ 275 h 609"/>
                    <a:gd name="T74" fmla="*/ 508 w 893"/>
                    <a:gd name="T75" fmla="*/ 274 h 609"/>
                    <a:gd name="T76" fmla="*/ 548 w 893"/>
                    <a:gd name="T77" fmla="*/ 266 h 609"/>
                    <a:gd name="T78" fmla="*/ 585 w 893"/>
                    <a:gd name="T79" fmla="*/ 247 h 609"/>
                    <a:gd name="T80" fmla="*/ 610 w 893"/>
                    <a:gd name="T81" fmla="*/ 211 h 609"/>
                    <a:gd name="T82" fmla="*/ 610 w 893"/>
                    <a:gd name="T83" fmla="*/ 161 h 609"/>
                    <a:gd name="T84" fmla="*/ 585 w 893"/>
                    <a:gd name="T85" fmla="*/ 124 h 609"/>
                    <a:gd name="T86" fmla="*/ 548 w 893"/>
                    <a:gd name="T87" fmla="*/ 105 h 609"/>
                    <a:gd name="T88" fmla="*/ 508 w 893"/>
                    <a:gd name="T89" fmla="*/ 98 h 609"/>
                    <a:gd name="T90" fmla="*/ 422 w 893"/>
                    <a:gd name="T91" fmla="*/ 97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893" h="609">
                      <a:moveTo>
                        <a:pt x="422" y="509"/>
                      </a:moveTo>
                      <a:lnTo>
                        <a:pt x="568" y="509"/>
                      </a:lnTo>
                      <a:lnTo>
                        <a:pt x="568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1" y="509"/>
                      </a:lnTo>
                      <a:lnTo>
                        <a:pt x="141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17" y="0"/>
                      </a:lnTo>
                      <a:lnTo>
                        <a:pt x="37" y="0"/>
                      </a:lnTo>
                      <a:lnTo>
                        <a:pt x="64" y="0"/>
                      </a:lnTo>
                      <a:lnTo>
                        <a:pt x="98" y="0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227" y="0"/>
                      </a:lnTo>
                      <a:lnTo>
                        <a:pt x="278" y="0"/>
                      </a:lnTo>
                      <a:lnTo>
                        <a:pt x="331" y="0"/>
                      </a:lnTo>
                      <a:lnTo>
                        <a:pt x="386" y="0"/>
                      </a:lnTo>
                      <a:lnTo>
                        <a:pt x="442" y="0"/>
                      </a:lnTo>
                      <a:lnTo>
                        <a:pt x="498" y="0"/>
                      </a:lnTo>
                      <a:lnTo>
                        <a:pt x="553" y="0"/>
                      </a:lnTo>
                      <a:lnTo>
                        <a:pt x="608" y="0"/>
                      </a:lnTo>
                      <a:lnTo>
                        <a:pt x="660" y="0"/>
                      </a:lnTo>
                      <a:lnTo>
                        <a:pt x="678" y="0"/>
                      </a:lnTo>
                      <a:lnTo>
                        <a:pt x="696" y="2"/>
                      </a:lnTo>
                      <a:lnTo>
                        <a:pt x="714" y="4"/>
                      </a:lnTo>
                      <a:lnTo>
                        <a:pt x="733" y="9"/>
                      </a:lnTo>
                      <a:lnTo>
                        <a:pt x="753" y="13"/>
                      </a:lnTo>
                      <a:lnTo>
                        <a:pt x="772" y="20"/>
                      </a:lnTo>
                      <a:lnTo>
                        <a:pt x="792" y="28"/>
                      </a:lnTo>
                      <a:lnTo>
                        <a:pt x="810" y="38"/>
                      </a:lnTo>
                      <a:lnTo>
                        <a:pt x="827" y="50"/>
                      </a:lnTo>
                      <a:lnTo>
                        <a:pt x="843" y="63"/>
                      </a:lnTo>
                      <a:lnTo>
                        <a:pt x="856" y="78"/>
                      </a:lnTo>
                      <a:lnTo>
                        <a:pt x="869" y="95"/>
                      </a:lnTo>
                      <a:lnTo>
                        <a:pt x="879" y="114"/>
                      </a:lnTo>
                      <a:lnTo>
                        <a:pt x="886" y="136"/>
                      </a:lnTo>
                      <a:lnTo>
                        <a:pt x="892" y="158"/>
                      </a:lnTo>
                      <a:lnTo>
                        <a:pt x="893" y="185"/>
                      </a:lnTo>
                      <a:lnTo>
                        <a:pt x="892" y="208"/>
                      </a:lnTo>
                      <a:lnTo>
                        <a:pt x="886" y="231"/>
                      </a:lnTo>
                      <a:lnTo>
                        <a:pt x="879" y="252"/>
                      </a:lnTo>
                      <a:lnTo>
                        <a:pt x="869" y="271"/>
                      </a:lnTo>
                      <a:lnTo>
                        <a:pt x="856" y="288"/>
                      </a:lnTo>
                      <a:lnTo>
                        <a:pt x="843" y="304"/>
                      </a:lnTo>
                      <a:lnTo>
                        <a:pt x="827" y="317"/>
                      </a:lnTo>
                      <a:lnTo>
                        <a:pt x="810" y="329"/>
                      </a:lnTo>
                      <a:lnTo>
                        <a:pt x="792" y="339"/>
                      </a:lnTo>
                      <a:lnTo>
                        <a:pt x="772" y="348"/>
                      </a:lnTo>
                      <a:lnTo>
                        <a:pt x="753" y="356"/>
                      </a:lnTo>
                      <a:lnTo>
                        <a:pt x="733" y="362"/>
                      </a:lnTo>
                      <a:lnTo>
                        <a:pt x="714" y="366"/>
                      </a:lnTo>
                      <a:lnTo>
                        <a:pt x="696" y="370"/>
                      </a:lnTo>
                      <a:lnTo>
                        <a:pt x="678" y="371"/>
                      </a:lnTo>
                      <a:lnTo>
                        <a:pt x="660" y="372"/>
                      </a:lnTo>
                      <a:lnTo>
                        <a:pt x="642" y="372"/>
                      </a:lnTo>
                      <a:lnTo>
                        <a:pt x="623" y="372"/>
                      </a:lnTo>
                      <a:lnTo>
                        <a:pt x="603" y="372"/>
                      </a:lnTo>
                      <a:lnTo>
                        <a:pt x="583" y="372"/>
                      </a:lnTo>
                      <a:lnTo>
                        <a:pt x="564" y="372"/>
                      </a:lnTo>
                      <a:lnTo>
                        <a:pt x="543" y="372"/>
                      </a:lnTo>
                      <a:lnTo>
                        <a:pt x="525" y="372"/>
                      </a:lnTo>
                      <a:lnTo>
                        <a:pt x="505" y="372"/>
                      </a:lnTo>
                      <a:lnTo>
                        <a:pt x="488" y="372"/>
                      </a:lnTo>
                      <a:lnTo>
                        <a:pt x="472" y="372"/>
                      </a:lnTo>
                      <a:lnTo>
                        <a:pt x="459" y="372"/>
                      </a:lnTo>
                      <a:lnTo>
                        <a:pt x="446" y="372"/>
                      </a:lnTo>
                      <a:lnTo>
                        <a:pt x="436" y="372"/>
                      </a:lnTo>
                      <a:lnTo>
                        <a:pt x="429" y="372"/>
                      </a:lnTo>
                      <a:lnTo>
                        <a:pt x="423" y="372"/>
                      </a:lnTo>
                      <a:lnTo>
                        <a:pt x="422" y="372"/>
                      </a:lnTo>
                      <a:lnTo>
                        <a:pt x="422" y="275"/>
                      </a:lnTo>
                      <a:lnTo>
                        <a:pt x="492" y="275"/>
                      </a:lnTo>
                      <a:lnTo>
                        <a:pt x="508" y="274"/>
                      </a:lnTo>
                      <a:lnTo>
                        <a:pt x="527" y="272"/>
                      </a:lnTo>
                      <a:lnTo>
                        <a:pt x="548" y="266"/>
                      </a:lnTo>
                      <a:lnTo>
                        <a:pt x="567" y="258"/>
                      </a:lnTo>
                      <a:lnTo>
                        <a:pt x="585" y="247"/>
                      </a:lnTo>
                      <a:lnTo>
                        <a:pt x="600" y="231"/>
                      </a:lnTo>
                      <a:lnTo>
                        <a:pt x="610" y="211"/>
                      </a:lnTo>
                      <a:lnTo>
                        <a:pt x="614" y="186"/>
                      </a:lnTo>
                      <a:lnTo>
                        <a:pt x="610" y="161"/>
                      </a:lnTo>
                      <a:lnTo>
                        <a:pt x="600" y="140"/>
                      </a:lnTo>
                      <a:lnTo>
                        <a:pt x="585" y="124"/>
                      </a:lnTo>
                      <a:lnTo>
                        <a:pt x="567" y="113"/>
                      </a:lnTo>
                      <a:lnTo>
                        <a:pt x="548" y="105"/>
                      </a:lnTo>
                      <a:lnTo>
                        <a:pt x="527" y="101"/>
                      </a:lnTo>
                      <a:lnTo>
                        <a:pt x="508" y="98"/>
                      </a:lnTo>
                      <a:lnTo>
                        <a:pt x="492" y="97"/>
                      </a:lnTo>
                      <a:lnTo>
                        <a:pt x="422" y="97"/>
                      </a:lnTo>
                      <a:lnTo>
                        <a:pt x="422" y="509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2" name="Freeform 1080"/>
                <p:cNvSpPr>
                  <a:spLocks/>
                </p:cNvSpPr>
                <p:nvPr/>
              </p:nvSpPr>
              <p:spPr bwMode="auto">
                <a:xfrm>
                  <a:off x="3746" y="4137"/>
                  <a:ext cx="124" cy="76"/>
                </a:xfrm>
                <a:custGeom>
                  <a:avLst/>
                  <a:gdLst>
                    <a:gd name="T0" fmla="*/ 0 w 869"/>
                    <a:gd name="T1" fmla="*/ 0 h 609"/>
                    <a:gd name="T2" fmla="*/ 869 w 869"/>
                    <a:gd name="T3" fmla="*/ 0 h 609"/>
                    <a:gd name="T4" fmla="*/ 869 w 869"/>
                    <a:gd name="T5" fmla="*/ 229 h 609"/>
                    <a:gd name="T6" fmla="*/ 779 w 869"/>
                    <a:gd name="T7" fmla="*/ 229 h 609"/>
                    <a:gd name="T8" fmla="*/ 779 w 869"/>
                    <a:gd name="T9" fmla="*/ 225 h 609"/>
                    <a:gd name="T10" fmla="*/ 778 w 869"/>
                    <a:gd name="T11" fmla="*/ 217 h 609"/>
                    <a:gd name="T12" fmla="*/ 775 w 869"/>
                    <a:gd name="T13" fmla="*/ 204 h 609"/>
                    <a:gd name="T14" fmla="*/ 772 w 869"/>
                    <a:gd name="T15" fmla="*/ 189 h 609"/>
                    <a:gd name="T16" fmla="*/ 766 w 869"/>
                    <a:gd name="T17" fmla="*/ 172 h 609"/>
                    <a:gd name="T18" fmla="*/ 757 w 869"/>
                    <a:gd name="T19" fmla="*/ 154 h 609"/>
                    <a:gd name="T20" fmla="*/ 746 w 869"/>
                    <a:gd name="T21" fmla="*/ 138 h 609"/>
                    <a:gd name="T22" fmla="*/ 731 w 869"/>
                    <a:gd name="T23" fmla="*/ 123 h 609"/>
                    <a:gd name="T24" fmla="*/ 722 w 869"/>
                    <a:gd name="T25" fmla="*/ 118 h 609"/>
                    <a:gd name="T26" fmla="*/ 712 w 869"/>
                    <a:gd name="T27" fmla="*/ 112 h 609"/>
                    <a:gd name="T28" fmla="*/ 700 w 869"/>
                    <a:gd name="T29" fmla="*/ 109 h 609"/>
                    <a:gd name="T30" fmla="*/ 688 w 869"/>
                    <a:gd name="T31" fmla="*/ 104 h 609"/>
                    <a:gd name="T32" fmla="*/ 675 w 869"/>
                    <a:gd name="T33" fmla="*/ 102 h 609"/>
                    <a:gd name="T34" fmla="*/ 661 w 869"/>
                    <a:gd name="T35" fmla="*/ 99 h 609"/>
                    <a:gd name="T36" fmla="*/ 648 w 869"/>
                    <a:gd name="T37" fmla="*/ 97 h 609"/>
                    <a:gd name="T38" fmla="*/ 634 w 869"/>
                    <a:gd name="T39" fmla="*/ 97 h 609"/>
                    <a:gd name="T40" fmla="*/ 429 w 869"/>
                    <a:gd name="T41" fmla="*/ 97 h 609"/>
                    <a:gd name="T42" fmla="*/ 429 w 869"/>
                    <a:gd name="T43" fmla="*/ 232 h 609"/>
                    <a:gd name="T44" fmla="*/ 625 w 869"/>
                    <a:gd name="T45" fmla="*/ 232 h 609"/>
                    <a:gd name="T46" fmla="*/ 625 w 869"/>
                    <a:gd name="T47" fmla="*/ 331 h 609"/>
                    <a:gd name="T48" fmla="*/ 429 w 869"/>
                    <a:gd name="T49" fmla="*/ 331 h 609"/>
                    <a:gd name="T50" fmla="*/ 429 w 869"/>
                    <a:gd name="T51" fmla="*/ 509 h 609"/>
                    <a:gd name="T52" fmla="*/ 587 w 869"/>
                    <a:gd name="T53" fmla="*/ 509 h 609"/>
                    <a:gd name="T54" fmla="*/ 609 w 869"/>
                    <a:gd name="T55" fmla="*/ 509 h 609"/>
                    <a:gd name="T56" fmla="*/ 629 w 869"/>
                    <a:gd name="T57" fmla="*/ 508 h 609"/>
                    <a:gd name="T58" fmla="*/ 649 w 869"/>
                    <a:gd name="T59" fmla="*/ 506 h 609"/>
                    <a:gd name="T60" fmla="*/ 666 w 869"/>
                    <a:gd name="T61" fmla="*/ 502 h 609"/>
                    <a:gd name="T62" fmla="*/ 683 w 869"/>
                    <a:gd name="T63" fmla="*/ 498 h 609"/>
                    <a:gd name="T64" fmla="*/ 699 w 869"/>
                    <a:gd name="T65" fmla="*/ 491 h 609"/>
                    <a:gd name="T66" fmla="*/ 714 w 869"/>
                    <a:gd name="T67" fmla="*/ 481 h 609"/>
                    <a:gd name="T68" fmla="*/ 727 w 869"/>
                    <a:gd name="T69" fmla="*/ 469 h 609"/>
                    <a:gd name="T70" fmla="*/ 745 w 869"/>
                    <a:gd name="T71" fmla="*/ 450 h 609"/>
                    <a:gd name="T72" fmla="*/ 757 w 869"/>
                    <a:gd name="T73" fmla="*/ 429 h 609"/>
                    <a:gd name="T74" fmla="*/ 766 w 869"/>
                    <a:gd name="T75" fmla="*/ 406 h 609"/>
                    <a:gd name="T76" fmla="*/ 772 w 869"/>
                    <a:gd name="T77" fmla="*/ 384 h 609"/>
                    <a:gd name="T78" fmla="*/ 775 w 869"/>
                    <a:gd name="T79" fmla="*/ 365 h 609"/>
                    <a:gd name="T80" fmla="*/ 778 w 869"/>
                    <a:gd name="T81" fmla="*/ 349 h 609"/>
                    <a:gd name="T82" fmla="*/ 779 w 869"/>
                    <a:gd name="T83" fmla="*/ 338 h 609"/>
                    <a:gd name="T84" fmla="*/ 779 w 869"/>
                    <a:gd name="T85" fmla="*/ 334 h 609"/>
                    <a:gd name="T86" fmla="*/ 869 w 869"/>
                    <a:gd name="T87" fmla="*/ 334 h 609"/>
                    <a:gd name="T88" fmla="*/ 869 w 869"/>
                    <a:gd name="T89" fmla="*/ 609 h 609"/>
                    <a:gd name="T90" fmla="*/ 0 w 869"/>
                    <a:gd name="T91" fmla="*/ 609 h 609"/>
                    <a:gd name="T92" fmla="*/ 0 w 869"/>
                    <a:gd name="T93" fmla="*/ 509 h 609"/>
                    <a:gd name="T94" fmla="*/ 142 w 869"/>
                    <a:gd name="T95" fmla="*/ 509 h 609"/>
                    <a:gd name="T96" fmla="*/ 142 w 869"/>
                    <a:gd name="T97" fmla="*/ 97 h 609"/>
                    <a:gd name="T98" fmla="*/ 0 w 869"/>
                    <a:gd name="T99" fmla="*/ 97 h 609"/>
                    <a:gd name="T100" fmla="*/ 0 w 869"/>
                    <a:gd name="T10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869" h="609">
                      <a:moveTo>
                        <a:pt x="0" y="0"/>
                      </a:moveTo>
                      <a:lnTo>
                        <a:pt x="869" y="0"/>
                      </a:lnTo>
                      <a:lnTo>
                        <a:pt x="869" y="229"/>
                      </a:lnTo>
                      <a:lnTo>
                        <a:pt x="779" y="229"/>
                      </a:lnTo>
                      <a:lnTo>
                        <a:pt x="779" y="225"/>
                      </a:lnTo>
                      <a:lnTo>
                        <a:pt x="778" y="217"/>
                      </a:lnTo>
                      <a:lnTo>
                        <a:pt x="775" y="204"/>
                      </a:lnTo>
                      <a:lnTo>
                        <a:pt x="772" y="189"/>
                      </a:lnTo>
                      <a:lnTo>
                        <a:pt x="766" y="172"/>
                      </a:lnTo>
                      <a:lnTo>
                        <a:pt x="757" y="154"/>
                      </a:lnTo>
                      <a:lnTo>
                        <a:pt x="746" y="138"/>
                      </a:lnTo>
                      <a:lnTo>
                        <a:pt x="731" y="123"/>
                      </a:lnTo>
                      <a:lnTo>
                        <a:pt x="722" y="118"/>
                      </a:lnTo>
                      <a:lnTo>
                        <a:pt x="712" y="112"/>
                      </a:lnTo>
                      <a:lnTo>
                        <a:pt x="700" y="109"/>
                      </a:lnTo>
                      <a:lnTo>
                        <a:pt x="688" y="104"/>
                      </a:lnTo>
                      <a:lnTo>
                        <a:pt x="675" y="102"/>
                      </a:lnTo>
                      <a:lnTo>
                        <a:pt x="661" y="99"/>
                      </a:lnTo>
                      <a:lnTo>
                        <a:pt x="648" y="97"/>
                      </a:lnTo>
                      <a:lnTo>
                        <a:pt x="634" y="97"/>
                      </a:lnTo>
                      <a:lnTo>
                        <a:pt x="429" y="97"/>
                      </a:lnTo>
                      <a:lnTo>
                        <a:pt x="429" y="232"/>
                      </a:lnTo>
                      <a:lnTo>
                        <a:pt x="625" y="232"/>
                      </a:lnTo>
                      <a:lnTo>
                        <a:pt x="625" y="331"/>
                      </a:lnTo>
                      <a:lnTo>
                        <a:pt x="429" y="331"/>
                      </a:lnTo>
                      <a:lnTo>
                        <a:pt x="429" y="509"/>
                      </a:lnTo>
                      <a:lnTo>
                        <a:pt x="587" y="509"/>
                      </a:lnTo>
                      <a:lnTo>
                        <a:pt x="609" y="509"/>
                      </a:lnTo>
                      <a:lnTo>
                        <a:pt x="629" y="508"/>
                      </a:lnTo>
                      <a:lnTo>
                        <a:pt x="649" y="506"/>
                      </a:lnTo>
                      <a:lnTo>
                        <a:pt x="666" y="502"/>
                      </a:lnTo>
                      <a:lnTo>
                        <a:pt x="683" y="498"/>
                      </a:lnTo>
                      <a:lnTo>
                        <a:pt x="699" y="491"/>
                      </a:lnTo>
                      <a:lnTo>
                        <a:pt x="714" y="481"/>
                      </a:lnTo>
                      <a:lnTo>
                        <a:pt x="727" y="469"/>
                      </a:lnTo>
                      <a:lnTo>
                        <a:pt x="745" y="450"/>
                      </a:lnTo>
                      <a:lnTo>
                        <a:pt x="757" y="429"/>
                      </a:lnTo>
                      <a:lnTo>
                        <a:pt x="766" y="406"/>
                      </a:lnTo>
                      <a:lnTo>
                        <a:pt x="772" y="384"/>
                      </a:lnTo>
                      <a:lnTo>
                        <a:pt x="775" y="365"/>
                      </a:lnTo>
                      <a:lnTo>
                        <a:pt x="778" y="349"/>
                      </a:lnTo>
                      <a:lnTo>
                        <a:pt x="779" y="338"/>
                      </a:lnTo>
                      <a:lnTo>
                        <a:pt x="779" y="334"/>
                      </a:lnTo>
                      <a:lnTo>
                        <a:pt x="869" y="334"/>
                      </a:lnTo>
                      <a:lnTo>
                        <a:pt x="869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2" y="509"/>
                      </a:lnTo>
                      <a:lnTo>
                        <a:pt x="142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3" name="Freeform 1081"/>
                <p:cNvSpPr>
                  <a:spLocks/>
                </p:cNvSpPr>
                <p:nvPr/>
              </p:nvSpPr>
              <p:spPr bwMode="auto">
                <a:xfrm>
                  <a:off x="3047" y="4175"/>
                  <a:ext cx="125" cy="40"/>
                </a:xfrm>
                <a:custGeom>
                  <a:avLst/>
                  <a:gdLst>
                    <a:gd name="T0" fmla="*/ 291 w 876"/>
                    <a:gd name="T1" fmla="*/ 26 h 323"/>
                    <a:gd name="T2" fmla="*/ 296 w 876"/>
                    <a:gd name="T3" fmla="*/ 73 h 323"/>
                    <a:gd name="T4" fmla="*/ 308 w 876"/>
                    <a:gd name="T5" fmla="*/ 115 h 323"/>
                    <a:gd name="T6" fmla="*/ 325 w 876"/>
                    <a:gd name="T7" fmla="*/ 149 h 323"/>
                    <a:gd name="T8" fmla="*/ 345 w 876"/>
                    <a:gd name="T9" fmla="*/ 178 h 323"/>
                    <a:gd name="T10" fmla="*/ 369 w 876"/>
                    <a:gd name="T11" fmla="*/ 198 h 323"/>
                    <a:gd name="T12" fmla="*/ 395 w 876"/>
                    <a:gd name="T13" fmla="*/ 213 h 323"/>
                    <a:gd name="T14" fmla="*/ 423 w 876"/>
                    <a:gd name="T15" fmla="*/ 220 h 323"/>
                    <a:gd name="T16" fmla="*/ 452 w 876"/>
                    <a:gd name="T17" fmla="*/ 220 h 323"/>
                    <a:gd name="T18" fmla="*/ 481 w 876"/>
                    <a:gd name="T19" fmla="*/ 213 h 323"/>
                    <a:gd name="T20" fmla="*/ 507 w 876"/>
                    <a:gd name="T21" fmla="*/ 198 h 323"/>
                    <a:gd name="T22" fmla="*/ 531 w 876"/>
                    <a:gd name="T23" fmla="*/ 178 h 323"/>
                    <a:gd name="T24" fmla="*/ 550 w 876"/>
                    <a:gd name="T25" fmla="*/ 149 h 323"/>
                    <a:gd name="T26" fmla="*/ 566 w 876"/>
                    <a:gd name="T27" fmla="*/ 115 h 323"/>
                    <a:gd name="T28" fmla="*/ 578 w 876"/>
                    <a:gd name="T29" fmla="*/ 73 h 323"/>
                    <a:gd name="T30" fmla="*/ 584 w 876"/>
                    <a:gd name="T31" fmla="*/ 26 h 323"/>
                    <a:gd name="T32" fmla="*/ 876 w 876"/>
                    <a:gd name="T33" fmla="*/ 0 h 323"/>
                    <a:gd name="T34" fmla="*/ 867 w 876"/>
                    <a:gd name="T35" fmla="*/ 77 h 323"/>
                    <a:gd name="T36" fmla="*/ 841 w 876"/>
                    <a:gd name="T37" fmla="*/ 144 h 323"/>
                    <a:gd name="T38" fmla="*/ 800 w 876"/>
                    <a:gd name="T39" fmla="*/ 199 h 323"/>
                    <a:gd name="T40" fmla="*/ 746 w 876"/>
                    <a:gd name="T41" fmla="*/ 245 h 323"/>
                    <a:gd name="T42" fmla="*/ 680 w 876"/>
                    <a:gd name="T43" fmla="*/ 279 h 323"/>
                    <a:gd name="T44" fmla="*/ 606 w 876"/>
                    <a:gd name="T45" fmla="*/ 304 h 323"/>
                    <a:gd name="T46" fmla="*/ 524 w 876"/>
                    <a:gd name="T47" fmla="*/ 318 h 323"/>
                    <a:gd name="T48" fmla="*/ 438 w 876"/>
                    <a:gd name="T49" fmla="*/ 323 h 323"/>
                    <a:gd name="T50" fmla="*/ 351 w 876"/>
                    <a:gd name="T51" fmla="*/ 318 h 323"/>
                    <a:gd name="T52" fmla="*/ 269 w 876"/>
                    <a:gd name="T53" fmla="*/ 304 h 323"/>
                    <a:gd name="T54" fmla="*/ 195 w 876"/>
                    <a:gd name="T55" fmla="*/ 279 h 323"/>
                    <a:gd name="T56" fmla="*/ 130 w 876"/>
                    <a:gd name="T57" fmla="*/ 245 h 323"/>
                    <a:gd name="T58" fmla="*/ 76 w 876"/>
                    <a:gd name="T59" fmla="*/ 199 h 323"/>
                    <a:gd name="T60" fmla="*/ 35 w 876"/>
                    <a:gd name="T61" fmla="*/ 144 h 323"/>
                    <a:gd name="T62" fmla="*/ 9 w 876"/>
                    <a:gd name="T63" fmla="*/ 77 h 323"/>
                    <a:gd name="T64" fmla="*/ 0 w 876"/>
                    <a:gd name="T65" fmla="*/ 0 h 3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6" h="323">
                      <a:moveTo>
                        <a:pt x="290" y="0"/>
                      </a:moveTo>
                      <a:lnTo>
                        <a:pt x="291" y="26"/>
                      </a:lnTo>
                      <a:lnTo>
                        <a:pt x="293" y="51"/>
                      </a:lnTo>
                      <a:lnTo>
                        <a:pt x="296" y="73"/>
                      </a:lnTo>
                      <a:lnTo>
                        <a:pt x="302" y="95"/>
                      </a:lnTo>
                      <a:lnTo>
                        <a:pt x="308" y="115"/>
                      </a:lnTo>
                      <a:lnTo>
                        <a:pt x="316" y="133"/>
                      </a:lnTo>
                      <a:lnTo>
                        <a:pt x="325" y="149"/>
                      </a:lnTo>
                      <a:lnTo>
                        <a:pt x="335" y="164"/>
                      </a:lnTo>
                      <a:lnTo>
                        <a:pt x="345" y="178"/>
                      </a:lnTo>
                      <a:lnTo>
                        <a:pt x="357" y="189"/>
                      </a:lnTo>
                      <a:lnTo>
                        <a:pt x="369" y="198"/>
                      </a:lnTo>
                      <a:lnTo>
                        <a:pt x="382" y="206"/>
                      </a:lnTo>
                      <a:lnTo>
                        <a:pt x="395" y="213"/>
                      </a:lnTo>
                      <a:lnTo>
                        <a:pt x="409" y="217"/>
                      </a:lnTo>
                      <a:lnTo>
                        <a:pt x="423" y="220"/>
                      </a:lnTo>
                      <a:lnTo>
                        <a:pt x="438" y="221"/>
                      </a:lnTo>
                      <a:lnTo>
                        <a:pt x="452" y="220"/>
                      </a:lnTo>
                      <a:lnTo>
                        <a:pt x="467" y="217"/>
                      </a:lnTo>
                      <a:lnTo>
                        <a:pt x="481" y="213"/>
                      </a:lnTo>
                      <a:lnTo>
                        <a:pt x="495" y="206"/>
                      </a:lnTo>
                      <a:lnTo>
                        <a:pt x="507" y="198"/>
                      </a:lnTo>
                      <a:lnTo>
                        <a:pt x="520" y="189"/>
                      </a:lnTo>
                      <a:lnTo>
                        <a:pt x="531" y="178"/>
                      </a:lnTo>
                      <a:lnTo>
                        <a:pt x="541" y="164"/>
                      </a:lnTo>
                      <a:lnTo>
                        <a:pt x="550" y="149"/>
                      </a:lnTo>
                      <a:lnTo>
                        <a:pt x="560" y="133"/>
                      </a:lnTo>
                      <a:lnTo>
                        <a:pt x="566" y="115"/>
                      </a:lnTo>
                      <a:lnTo>
                        <a:pt x="573" y="95"/>
                      </a:lnTo>
                      <a:lnTo>
                        <a:pt x="578" y="73"/>
                      </a:lnTo>
                      <a:lnTo>
                        <a:pt x="581" y="51"/>
                      </a:lnTo>
                      <a:lnTo>
                        <a:pt x="584" y="26"/>
                      </a:lnTo>
                      <a:lnTo>
                        <a:pt x="585" y="0"/>
                      </a:lnTo>
                      <a:lnTo>
                        <a:pt x="876" y="0"/>
                      </a:lnTo>
                      <a:lnTo>
                        <a:pt x="874" y="39"/>
                      </a:lnTo>
                      <a:lnTo>
                        <a:pt x="867" y="77"/>
                      </a:lnTo>
                      <a:lnTo>
                        <a:pt x="856" y="112"/>
                      </a:lnTo>
                      <a:lnTo>
                        <a:pt x="841" y="144"/>
                      </a:lnTo>
                      <a:lnTo>
                        <a:pt x="823" y="173"/>
                      </a:lnTo>
                      <a:lnTo>
                        <a:pt x="800" y="199"/>
                      </a:lnTo>
                      <a:lnTo>
                        <a:pt x="775" y="223"/>
                      </a:lnTo>
                      <a:lnTo>
                        <a:pt x="746" y="245"/>
                      </a:lnTo>
                      <a:lnTo>
                        <a:pt x="715" y="263"/>
                      </a:lnTo>
                      <a:lnTo>
                        <a:pt x="680" y="279"/>
                      </a:lnTo>
                      <a:lnTo>
                        <a:pt x="644" y="292"/>
                      </a:lnTo>
                      <a:lnTo>
                        <a:pt x="606" y="304"/>
                      </a:lnTo>
                      <a:lnTo>
                        <a:pt x="566" y="312"/>
                      </a:lnTo>
                      <a:lnTo>
                        <a:pt x="524" y="318"/>
                      </a:lnTo>
                      <a:lnTo>
                        <a:pt x="482" y="322"/>
                      </a:lnTo>
                      <a:lnTo>
                        <a:pt x="438" y="323"/>
                      </a:lnTo>
                      <a:lnTo>
                        <a:pt x="393" y="322"/>
                      </a:lnTo>
                      <a:lnTo>
                        <a:pt x="351" y="318"/>
                      </a:lnTo>
                      <a:lnTo>
                        <a:pt x="309" y="312"/>
                      </a:lnTo>
                      <a:lnTo>
                        <a:pt x="269" y="304"/>
                      </a:lnTo>
                      <a:lnTo>
                        <a:pt x="231" y="292"/>
                      </a:lnTo>
                      <a:lnTo>
                        <a:pt x="195" y="279"/>
                      </a:lnTo>
                      <a:lnTo>
                        <a:pt x="161" y="263"/>
                      </a:lnTo>
                      <a:lnTo>
                        <a:pt x="130" y="245"/>
                      </a:lnTo>
                      <a:lnTo>
                        <a:pt x="101" y="223"/>
                      </a:lnTo>
                      <a:lnTo>
                        <a:pt x="76" y="199"/>
                      </a:lnTo>
                      <a:lnTo>
                        <a:pt x="54" y="173"/>
                      </a:lnTo>
                      <a:lnTo>
                        <a:pt x="35" y="144"/>
                      </a:lnTo>
                      <a:lnTo>
                        <a:pt x="21" y="112"/>
                      </a:lnTo>
                      <a:lnTo>
                        <a:pt x="9" y="77"/>
                      </a:lnTo>
                      <a:lnTo>
                        <a:pt x="2" y="39"/>
                      </a:lnTo>
                      <a:lnTo>
                        <a:pt x="0" y="0"/>
                      </a:lnTo>
                      <a:lnTo>
                        <a:pt x="290" y="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4" name="Freeform 1082"/>
                <p:cNvSpPr>
                  <a:spLocks/>
                </p:cNvSpPr>
                <p:nvPr/>
              </p:nvSpPr>
              <p:spPr bwMode="auto">
                <a:xfrm>
                  <a:off x="3433" y="4175"/>
                  <a:ext cx="125" cy="40"/>
                </a:xfrm>
                <a:custGeom>
                  <a:avLst/>
                  <a:gdLst>
                    <a:gd name="T0" fmla="*/ 289 w 874"/>
                    <a:gd name="T1" fmla="*/ 26 h 323"/>
                    <a:gd name="T2" fmla="*/ 295 w 874"/>
                    <a:gd name="T3" fmla="*/ 73 h 323"/>
                    <a:gd name="T4" fmla="*/ 306 w 874"/>
                    <a:gd name="T5" fmla="*/ 115 h 323"/>
                    <a:gd name="T6" fmla="*/ 323 w 874"/>
                    <a:gd name="T7" fmla="*/ 149 h 323"/>
                    <a:gd name="T8" fmla="*/ 344 w 874"/>
                    <a:gd name="T9" fmla="*/ 178 h 323"/>
                    <a:gd name="T10" fmla="*/ 368 w 874"/>
                    <a:gd name="T11" fmla="*/ 198 h 323"/>
                    <a:gd name="T12" fmla="*/ 394 w 874"/>
                    <a:gd name="T13" fmla="*/ 213 h 323"/>
                    <a:gd name="T14" fmla="*/ 422 w 874"/>
                    <a:gd name="T15" fmla="*/ 220 h 323"/>
                    <a:gd name="T16" fmla="*/ 452 w 874"/>
                    <a:gd name="T17" fmla="*/ 220 h 323"/>
                    <a:gd name="T18" fmla="*/ 479 w 874"/>
                    <a:gd name="T19" fmla="*/ 213 h 323"/>
                    <a:gd name="T20" fmla="*/ 505 w 874"/>
                    <a:gd name="T21" fmla="*/ 198 h 323"/>
                    <a:gd name="T22" fmla="*/ 529 w 874"/>
                    <a:gd name="T23" fmla="*/ 178 h 323"/>
                    <a:gd name="T24" fmla="*/ 549 w 874"/>
                    <a:gd name="T25" fmla="*/ 149 h 323"/>
                    <a:gd name="T26" fmla="*/ 565 w 874"/>
                    <a:gd name="T27" fmla="*/ 115 h 323"/>
                    <a:gd name="T28" fmla="*/ 576 w 874"/>
                    <a:gd name="T29" fmla="*/ 73 h 323"/>
                    <a:gd name="T30" fmla="*/ 582 w 874"/>
                    <a:gd name="T31" fmla="*/ 26 h 323"/>
                    <a:gd name="T32" fmla="*/ 874 w 874"/>
                    <a:gd name="T33" fmla="*/ 0 h 323"/>
                    <a:gd name="T34" fmla="*/ 864 w 874"/>
                    <a:gd name="T35" fmla="*/ 77 h 323"/>
                    <a:gd name="T36" fmla="*/ 838 w 874"/>
                    <a:gd name="T37" fmla="*/ 144 h 323"/>
                    <a:gd name="T38" fmla="*/ 797 w 874"/>
                    <a:gd name="T39" fmla="*/ 199 h 323"/>
                    <a:gd name="T40" fmla="*/ 744 w 874"/>
                    <a:gd name="T41" fmla="*/ 245 h 323"/>
                    <a:gd name="T42" fmla="*/ 679 w 874"/>
                    <a:gd name="T43" fmla="*/ 279 h 323"/>
                    <a:gd name="T44" fmla="*/ 605 w 874"/>
                    <a:gd name="T45" fmla="*/ 304 h 323"/>
                    <a:gd name="T46" fmla="*/ 524 w 874"/>
                    <a:gd name="T47" fmla="*/ 318 h 323"/>
                    <a:gd name="T48" fmla="*/ 437 w 874"/>
                    <a:gd name="T49" fmla="*/ 323 h 323"/>
                    <a:gd name="T50" fmla="*/ 349 w 874"/>
                    <a:gd name="T51" fmla="*/ 318 h 323"/>
                    <a:gd name="T52" fmla="*/ 268 w 874"/>
                    <a:gd name="T53" fmla="*/ 304 h 323"/>
                    <a:gd name="T54" fmla="*/ 194 w 874"/>
                    <a:gd name="T55" fmla="*/ 279 h 323"/>
                    <a:gd name="T56" fmla="*/ 129 w 874"/>
                    <a:gd name="T57" fmla="*/ 245 h 323"/>
                    <a:gd name="T58" fmla="*/ 75 w 874"/>
                    <a:gd name="T59" fmla="*/ 199 h 323"/>
                    <a:gd name="T60" fmla="*/ 35 w 874"/>
                    <a:gd name="T61" fmla="*/ 144 h 323"/>
                    <a:gd name="T62" fmla="*/ 9 w 874"/>
                    <a:gd name="T63" fmla="*/ 77 h 323"/>
                    <a:gd name="T64" fmla="*/ 0 w 874"/>
                    <a:gd name="T65" fmla="*/ 0 h 3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4" h="323">
                      <a:moveTo>
                        <a:pt x="288" y="0"/>
                      </a:moveTo>
                      <a:lnTo>
                        <a:pt x="289" y="26"/>
                      </a:lnTo>
                      <a:lnTo>
                        <a:pt x="291" y="51"/>
                      </a:lnTo>
                      <a:lnTo>
                        <a:pt x="295" y="73"/>
                      </a:lnTo>
                      <a:lnTo>
                        <a:pt x="300" y="95"/>
                      </a:lnTo>
                      <a:lnTo>
                        <a:pt x="306" y="115"/>
                      </a:lnTo>
                      <a:lnTo>
                        <a:pt x="314" y="133"/>
                      </a:lnTo>
                      <a:lnTo>
                        <a:pt x="323" y="149"/>
                      </a:lnTo>
                      <a:lnTo>
                        <a:pt x="333" y="164"/>
                      </a:lnTo>
                      <a:lnTo>
                        <a:pt x="344" y="178"/>
                      </a:lnTo>
                      <a:lnTo>
                        <a:pt x="355" y="189"/>
                      </a:lnTo>
                      <a:lnTo>
                        <a:pt x="368" y="198"/>
                      </a:lnTo>
                      <a:lnTo>
                        <a:pt x="380" y="206"/>
                      </a:lnTo>
                      <a:lnTo>
                        <a:pt x="394" y="213"/>
                      </a:lnTo>
                      <a:lnTo>
                        <a:pt x="409" y="217"/>
                      </a:lnTo>
                      <a:lnTo>
                        <a:pt x="422" y="220"/>
                      </a:lnTo>
                      <a:lnTo>
                        <a:pt x="437" y="221"/>
                      </a:lnTo>
                      <a:lnTo>
                        <a:pt x="452" y="220"/>
                      </a:lnTo>
                      <a:lnTo>
                        <a:pt x="466" y="217"/>
                      </a:lnTo>
                      <a:lnTo>
                        <a:pt x="479" y="213"/>
                      </a:lnTo>
                      <a:lnTo>
                        <a:pt x="493" y="206"/>
                      </a:lnTo>
                      <a:lnTo>
                        <a:pt x="505" y="198"/>
                      </a:lnTo>
                      <a:lnTo>
                        <a:pt x="518" y="189"/>
                      </a:lnTo>
                      <a:lnTo>
                        <a:pt x="529" y="178"/>
                      </a:lnTo>
                      <a:lnTo>
                        <a:pt x="540" y="164"/>
                      </a:lnTo>
                      <a:lnTo>
                        <a:pt x="549" y="149"/>
                      </a:lnTo>
                      <a:lnTo>
                        <a:pt x="558" y="133"/>
                      </a:lnTo>
                      <a:lnTo>
                        <a:pt x="565" y="115"/>
                      </a:lnTo>
                      <a:lnTo>
                        <a:pt x="572" y="95"/>
                      </a:lnTo>
                      <a:lnTo>
                        <a:pt x="576" y="73"/>
                      </a:lnTo>
                      <a:lnTo>
                        <a:pt x="580" y="51"/>
                      </a:lnTo>
                      <a:lnTo>
                        <a:pt x="582" y="26"/>
                      </a:lnTo>
                      <a:lnTo>
                        <a:pt x="583" y="0"/>
                      </a:lnTo>
                      <a:lnTo>
                        <a:pt x="874" y="0"/>
                      </a:lnTo>
                      <a:lnTo>
                        <a:pt x="871" y="39"/>
                      </a:lnTo>
                      <a:lnTo>
                        <a:pt x="864" y="77"/>
                      </a:lnTo>
                      <a:lnTo>
                        <a:pt x="853" y="112"/>
                      </a:lnTo>
                      <a:lnTo>
                        <a:pt x="838" y="144"/>
                      </a:lnTo>
                      <a:lnTo>
                        <a:pt x="820" y="173"/>
                      </a:lnTo>
                      <a:lnTo>
                        <a:pt x="797" y="199"/>
                      </a:lnTo>
                      <a:lnTo>
                        <a:pt x="772" y="223"/>
                      </a:lnTo>
                      <a:lnTo>
                        <a:pt x="744" y="245"/>
                      </a:lnTo>
                      <a:lnTo>
                        <a:pt x="712" y="263"/>
                      </a:lnTo>
                      <a:lnTo>
                        <a:pt x="679" y="279"/>
                      </a:lnTo>
                      <a:lnTo>
                        <a:pt x="642" y="292"/>
                      </a:lnTo>
                      <a:lnTo>
                        <a:pt x="605" y="304"/>
                      </a:lnTo>
                      <a:lnTo>
                        <a:pt x="565" y="312"/>
                      </a:lnTo>
                      <a:lnTo>
                        <a:pt x="524" y="318"/>
                      </a:lnTo>
                      <a:lnTo>
                        <a:pt x="480" y="322"/>
                      </a:lnTo>
                      <a:lnTo>
                        <a:pt x="437" y="323"/>
                      </a:lnTo>
                      <a:lnTo>
                        <a:pt x="393" y="322"/>
                      </a:lnTo>
                      <a:lnTo>
                        <a:pt x="349" y="318"/>
                      </a:lnTo>
                      <a:lnTo>
                        <a:pt x="308" y="312"/>
                      </a:lnTo>
                      <a:lnTo>
                        <a:pt x="268" y="304"/>
                      </a:lnTo>
                      <a:lnTo>
                        <a:pt x="230" y="292"/>
                      </a:lnTo>
                      <a:lnTo>
                        <a:pt x="194" y="279"/>
                      </a:lnTo>
                      <a:lnTo>
                        <a:pt x="160" y="263"/>
                      </a:lnTo>
                      <a:lnTo>
                        <a:pt x="129" y="245"/>
                      </a:lnTo>
                      <a:lnTo>
                        <a:pt x="101" y="223"/>
                      </a:lnTo>
                      <a:lnTo>
                        <a:pt x="75" y="199"/>
                      </a:lnTo>
                      <a:lnTo>
                        <a:pt x="53" y="173"/>
                      </a:lnTo>
                      <a:lnTo>
                        <a:pt x="35" y="144"/>
                      </a:lnTo>
                      <a:lnTo>
                        <a:pt x="20" y="112"/>
                      </a:lnTo>
                      <a:lnTo>
                        <a:pt x="9" y="77"/>
                      </a:lnTo>
                      <a:lnTo>
                        <a:pt x="2" y="39"/>
                      </a:lnTo>
                      <a:lnTo>
                        <a:pt x="0" y="0"/>
                      </a:lnTo>
                      <a:lnTo>
                        <a:pt x="288" y="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5" name="Freeform 1083"/>
                <p:cNvSpPr>
                  <a:spLocks/>
                </p:cNvSpPr>
                <p:nvPr/>
              </p:nvSpPr>
              <p:spPr bwMode="auto">
                <a:xfrm>
                  <a:off x="2888" y="4137"/>
                  <a:ext cx="168" cy="76"/>
                </a:xfrm>
                <a:custGeom>
                  <a:avLst/>
                  <a:gdLst>
                    <a:gd name="T0" fmla="*/ 0 w 1174"/>
                    <a:gd name="T1" fmla="*/ 0 h 609"/>
                    <a:gd name="T2" fmla="*/ 614 w 1174"/>
                    <a:gd name="T3" fmla="*/ 0 h 609"/>
                    <a:gd name="T4" fmla="*/ 614 w 1174"/>
                    <a:gd name="T5" fmla="*/ 97 h 609"/>
                    <a:gd name="T6" fmla="*/ 469 w 1174"/>
                    <a:gd name="T7" fmla="*/ 97 h 609"/>
                    <a:gd name="T8" fmla="*/ 669 w 1174"/>
                    <a:gd name="T9" fmla="*/ 461 h 609"/>
                    <a:gd name="T10" fmla="*/ 869 w 1174"/>
                    <a:gd name="T11" fmla="*/ 97 h 609"/>
                    <a:gd name="T12" fmla="*/ 750 w 1174"/>
                    <a:gd name="T13" fmla="*/ 97 h 609"/>
                    <a:gd name="T14" fmla="*/ 750 w 1174"/>
                    <a:gd name="T15" fmla="*/ 0 h 609"/>
                    <a:gd name="T16" fmla="*/ 1173 w 1174"/>
                    <a:gd name="T17" fmla="*/ 0 h 609"/>
                    <a:gd name="T18" fmla="*/ 1174 w 1174"/>
                    <a:gd name="T19" fmla="*/ 97 h 609"/>
                    <a:gd name="T20" fmla="*/ 1032 w 1174"/>
                    <a:gd name="T21" fmla="*/ 97 h 609"/>
                    <a:gd name="T22" fmla="*/ 753 w 1174"/>
                    <a:gd name="T23" fmla="*/ 609 h 609"/>
                    <a:gd name="T24" fmla="*/ 422 w 1174"/>
                    <a:gd name="T25" fmla="*/ 609 h 609"/>
                    <a:gd name="T26" fmla="*/ 140 w 1174"/>
                    <a:gd name="T27" fmla="*/ 97 h 609"/>
                    <a:gd name="T28" fmla="*/ 0 w 1174"/>
                    <a:gd name="T29" fmla="*/ 97 h 609"/>
                    <a:gd name="T30" fmla="*/ 0 w 1174"/>
                    <a:gd name="T3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74" h="609">
                      <a:moveTo>
                        <a:pt x="0" y="0"/>
                      </a:moveTo>
                      <a:lnTo>
                        <a:pt x="614" y="0"/>
                      </a:lnTo>
                      <a:lnTo>
                        <a:pt x="614" y="97"/>
                      </a:lnTo>
                      <a:lnTo>
                        <a:pt x="469" y="97"/>
                      </a:lnTo>
                      <a:lnTo>
                        <a:pt x="669" y="461"/>
                      </a:lnTo>
                      <a:lnTo>
                        <a:pt x="869" y="97"/>
                      </a:lnTo>
                      <a:lnTo>
                        <a:pt x="750" y="97"/>
                      </a:lnTo>
                      <a:lnTo>
                        <a:pt x="750" y="0"/>
                      </a:lnTo>
                      <a:lnTo>
                        <a:pt x="1173" y="0"/>
                      </a:lnTo>
                      <a:lnTo>
                        <a:pt x="1174" y="97"/>
                      </a:lnTo>
                      <a:lnTo>
                        <a:pt x="1032" y="97"/>
                      </a:lnTo>
                      <a:lnTo>
                        <a:pt x="753" y="609"/>
                      </a:lnTo>
                      <a:lnTo>
                        <a:pt x="422" y="609"/>
                      </a:lnTo>
                      <a:lnTo>
                        <a:pt x="140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6" name="Freeform 1084"/>
                <p:cNvSpPr>
                  <a:spLocks/>
                </p:cNvSpPr>
                <p:nvPr/>
              </p:nvSpPr>
              <p:spPr bwMode="auto">
                <a:xfrm>
                  <a:off x="3275" y="4137"/>
                  <a:ext cx="168" cy="76"/>
                </a:xfrm>
                <a:custGeom>
                  <a:avLst/>
                  <a:gdLst>
                    <a:gd name="T0" fmla="*/ 0 w 1173"/>
                    <a:gd name="T1" fmla="*/ 0 h 609"/>
                    <a:gd name="T2" fmla="*/ 614 w 1173"/>
                    <a:gd name="T3" fmla="*/ 0 h 609"/>
                    <a:gd name="T4" fmla="*/ 614 w 1173"/>
                    <a:gd name="T5" fmla="*/ 97 h 609"/>
                    <a:gd name="T6" fmla="*/ 469 w 1173"/>
                    <a:gd name="T7" fmla="*/ 97 h 609"/>
                    <a:gd name="T8" fmla="*/ 669 w 1173"/>
                    <a:gd name="T9" fmla="*/ 461 h 609"/>
                    <a:gd name="T10" fmla="*/ 869 w 1173"/>
                    <a:gd name="T11" fmla="*/ 97 h 609"/>
                    <a:gd name="T12" fmla="*/ 750 w 1173"/>
                    <a:gd name="T13" fmla="*/ 97 h 609"/>
                    <a:gd name="T14" fmla="*/ 750 w 1173"/>
                    <a:gd name="T15" fmla="*/ 0 h 609"/>
                    <a:gd name="T16" fmla="*/ 1172 w 1173"/>
                    <a:gd name="T17" fmla="*/ 0 h 609"/>
                    <a:gd name="T18" fmla="*/ 1173 w 1173"/>
                    <a:gd name="T19" fmla="*/ 97 h 609"/>
                    <a:gd name="T20" fmla="*/ 1033 w 1173"/>
                    <a:gd name="T21" fmla="*/ 97 h 609"/>
                    <a:gd name="T22" fmla="*/ 753 w 1173"/>
                    <a:gd name="T23" fmla="*/ 609 h 609"/>
                    <a:gd name="T24" fmla="*/ 421 w 1173"/>
                    <a:gd name="T25" fmla="*/ 609 h 609"/>
                    <a:gd name="T26" fmla="*/ 140 w 1173"/>
                    <a:gd name="T27" fmla="*/ 97 h 609"/>
                    <a:gd name="T28" fmla="*/ 0 w 1173"/>
                    <a:gd name="T29" fmla="*/ 97 h 609"/>
                    <a:gd name="T30" fmla="*/ 0 w 1173"/>
                    <a:gd name="T3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73" h="609">
                      <a:moveTo>
                        <a:pt x="0" y="0"/>
                      </a:moveTo>
                      <a:lnTo>
                        <a:pt x="614" y="0"/>
                      </a:lnTo>
                      <a:lnTo>
                        <a:pt x="614" y="97"/>
                      </a:lnTo>
                      <a:lnTo>
                        <a:pt x="469" y="97"/>
                      </a:lnTo>
                      <a:lnTo>
                        <a:pt x="669" y="461"/>
                      </a:lnTo>
                      <a:lnTo>
                        <a:pt x="869" y="97"/>
                      </a:lnTo>
                      <a:lnTo>
                        <a:pt x="750" y="97"/>
                      </a:lnTo>
                      <a:lnTo>
                        <a:pt x="750" y="0"/>
                      </a:lnTo>
                      <a:lnTo>
                        <a:pt x="1172" y="0"/>
                      </a:lnTo>
                      <a:lnTo>
                        <a:pt x="1173" y="97"/>
                      </a:lnTo>
                      <a:lnTo>
                        <a:pt x="1033" y="97"/>
                      </a:lnTo>
                      <a:lnTo>
                        <a:pt x="753" y="609"/>
                      </a:lnTo>
                      <a:lnTo>
                        <a:pt x="421" y="609"/>
                      </a:lnTo>
                      <a:lnTo>
                        <a:pt x="140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77" name="Freeform 1085"/>
                <p:cNvSpPr>
                  <a:spLocks/>
                </p:cNvSpPr>
                <p:nvPr/>
              </p:nvSpPr>
              <p:spPr bwMode="auto">
                <a:xfrm>
                  <a:off x="3176" y="4137"/>
                  <a:ext cx="121" cy="76"/>
                </a:xfrm>
                <a:custGeom>
                  <a:avLst/>
                  <a:gdLst>
                    <a:gd name="T0" fmla="*/ 0 w 850"/>
                    <a:gd name="T1" fmla="*/ 0 h 609"/>
                    <a:gd name="T2" fmla="*/ 569 w 850"/>
                    <a:gd name="T3" fmla="*/ 0 h 609"/>
                    <a:gd name="T4" fmla="*/ 569 w 850"/>
                    <a:gd name="T5" fmla="*/ 97 h 609"/>
                    <a:gd name="T6" fmla="*/ 428 w 850"/>
                    <a:gd name="T7" fmla="*/ 97 h 609"/>
                    <a:gd name="T8" fmla="*/ 428 w 850"/>
                    <a:gd name="T9" fmla="*/ 509 h 609"/>
                    <a:gd name="T10" fmla="*/ 570 w 850"/>
                    <a:gd name="T11" fmla="*/ 509 h 609"/>
                    <a:gd name="T12" fmla="*/ 574 w 850"/>
                    <a:gd name="T13" fmla="*/ 509 h 609"/>
                    <a:gd name="T14" fmla="*/ 584 w 850"/>
                    <a:gd name="T15" fmla="*/ 509 h 609"/>
                    <a:gd name="T16" fmla="*/ 598 w 850"/>
                    <a:gd name="T17" fmla="*/ 508 h 609"/>
                    <a:gd name="T18" fmla="*/ 615 w 850"/>
                    <a:gd name="T19" fmla="*/ 505 h 609"/>
                    <a:gd name="T20" fmla="*/ 633 w 850"/>
                    <a:gd name="T21" fmla="*/ 499 h 609"/>
                    <a:gd name="T22" fmla="*/ 655 w 850"/>
                    <a:gd name="T23" fmla="*/ 489 h 609"/>
                    <a:gd name="T24" fmla="*/ 677 w 850"/>
                    <a:gd name="T25" fmla="*/ 475 h 609"/>
                    <a:gd name="T26" fmla="*/ 698 w 850"/>
                    <a:gd name="T27" fmla="*/ 456 h 609"/>
                    <a:gd name="T28" fmla="*/ 717 w 850"/>
                    <a:gd name="T29" fmla="*/ 434 h 609"/>
                    <a:gd name="T30" fmla="*/ 731 w 850"/>
                    <a:gd name="T31" fmla="*/ 412 h 609"/>
                    <a:gd name="T32" fmla="*/ 741 w 850"/>
                    <a:gd name="T33" fmla="*/ 389 h 609"/>
                    <a:gd name="T34" fmla="*/ 747 w 850"/>
                    <a:gd name="T35" fmla="*/ 368 h 609"/>
                    <a:gd name="T36" fmla="*/ 751 w 850"/>
                    <a:gd name="T37" fmla="*/ 351 h 609"/>
                    <a:gd name="T38" fmla="*/ 753 w 850"/>
                    <a:gd name="T39" fmla="*/ 337 h 609"/>
                    <a:gd name="T40" fmla="*/ 753 w 850"/>
                    <a:gd name="T41" fmla="*/ 328 h 609"/>
                    <a:gd name="T42" fmla="*/ 753 w 850"/>
                    <a:gd name="T43" fmla="*/ 324 h 609"/>
                    <a:gd name="T44" fmla="*/ 850 w 850"/>
                    <a:gd name="T45" fmla="*/ 324 h 609"/>
                    <a:gd name="T46" fmla="*/ 850 w 850"/>
                    <a:gd name="T47" fmla="*/ 609 h 609"/>
                    <a:gd name="T48" fmla="*/ 0 w 850"/>
                    <a:gd name="T49" fmla="*/ 609 h 609"/>
                    <a:gd name="T50" fmla="*/ 0 w 850"/>
                    <a:gd name="T51" fmla="*/ 509 h 609"/>
                    <a:gd name="T52" fmla="*/ 141 w 850"/>
                    <a:gd name="T53" fmla="*/ 509 h 609"/>
                    <a:gd name="T54" fmla="*/ 141 w 850"/>
                    <a:gd name="T55" fmla="*/ 97 h 609"/>
                    <a:gd name="T56" fmla="*/ 0 w 850"/>
                    <a:gd name="T57" fmla="*/ 97 h 609"/>
                    <a:gd name="T58" fmla="*/ 0 w 850"/>
                    <a:gd name="T59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850" h="609">
                      <a:moveTo>
                        <a:pt x="0" y="0"/>
                      </a:moveTo>
                      <a:lnTo>
                        <a:pt x="569" y="0"/>
                      </a:lnTo>
                      <a:lnTo>
                        <a:pt x="569" y="97"/>
                      </a:lnTo>
                      <a:lnTo>
                        <a:pt x="428" y="97"/>
                      </a:lnTo>
                      <a:lnTo>
                        <a:pt x="428" y="509"/>
                      </a:lnTo>
                      <a:lnTo>
                        <a:pt x="570" y="509"/>
                      </a:lnTo>
                      <a:lnTo>
                        <a:pt x="574" y="509"/>
                      </a:lnTo>
                      <a:lnTo>
                        <a:pt x="584" y="509"/>
                      </a:lnTo>
                      <a:lnTo>
                        <a:pt x="598" y="508"/>
                      </a:lnTo>
                      <a:lnTo>
                        <a:pt x="615" y="505"/>
                      </a:lnTo>
                      <a:lnTo>
                        <a:pt x="633" y="499"/>
                      </a:lnTo>
                      <a:lnTo>
                        <a:pt x="655" y="489"/>
                      </a:lnTo>
                      <a:lnTo>
                        <a:pt x="677" y="475"/>
                      </a:lnTo>
                      <a:lnTo>
                        <a:pt x="698" y="456"/>
                      </a:lnTo>
                      <a:lnTo>
                        <a:pt x="717" y="434"/>
                      </a:lnTo>
                      <a:lnTo>
                        <a:pt x="731" y="412"/>
                      </a:lnTo>
                      <a:lnTo>
                        <a:pt x="741" y="389"/>
                      </a:lnTo>
                      <a:lnTo>
                        <a:pt x="747" y="368"/>
                      </a:lnTo>
                      <a:lnTo>
                        <a:pt x="751" y="351"/>
                      </a:lnTo>
                      <a:lnTo>
                        <a:pt x="753" y="337"/>
                      </a:lnTo>
                      <a:lnTo>
                        <a:pt x="753" y="328"/>
                      </a:lnTo>
                      <a:lnTo>
                        <a:pt x="753" y="324"/>
                      </a:lnTo>
                      <a:lnTo>
                        <a:pt x="850" y="324"/>
                      </a:lnTo>
                      <a:lnTo>
                        <a:pt x="850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1" y="509"/>
                      </a:lnTo>
                      <a:lnTo>
                        <a:pt x="141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</p:grpSp>
        </p:grpSp>
        <p:grpSp>
          <p:nvGrpSpPr>
            <p:cNvPr id="5" name="Group 1086"/>
            <p:cNvGrpSpPr>
              <a:grpSpLocks/>
            </p:cNvGrpSpPr>
            <p:nvPr/>
          </p:nvGrpSpPr>
          <p:grpSpPr bwMode="auto">
            <a:xfrm>
              <a:off x="847" y="725"/>
              <a:ext cx="2610" cy="150"/>
              <a:chOff x="2888" y="4135"/>
              <a:chExt cx="1436" cy="80"/>
            </a:xfrm>
          </p:grpSpPr>
          <p:sp>
            <p:nvSpPr>
              <p:cNvPr id="9279" name="Freeform 1087"/>
              <p:cNvSpPr>
                <a:spLocks/>
              </p:cNvSpPr>
              <p:nvPr/>
            </p:nvSpPr>
            <p:spPr bwMode="auto">
              <a:xfrm>
                <a:off x="4205" y="4177"/>
                <a:ext cx="47" cy="13"/>
              </a:xfrm>
              <a:custGeom>
                <a:avLst/>
                <a:gdLst>
                  <a:gd name="T0" fmla="*/ 2 w 329"/>
                  <a:gd name="T1" fmla="*/ 0 h 98"/>
                  <a:gd name="T2" fmla="*/ 329 w 329"/>
                  <a:gd name="T3" fmla="*/ 0 h 98"/>
                  <a:gd name="T4" fmla="*/ 326 w 329"/>
                  <a:gd name="T5" fmla="*/ 98 h 98"/>
                  <a:gd name="T6" fmla="*/ 0 w 329"/>
                  <a:gd name="T7" fmla="*/ 98 h 98"/>
                  <a:gd name="T8" fmla="*/ 2 w 329"/>
                  <a:gd name="T9" fmla="*/ 0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9" h="98">
                    <a:moveTo>
                      <a:pt x="2" y="0"/>
                    </a:moveTo>
                    <a:lnTo>
                      <a:pt x="329" y="0"/>
                    </a:lnTo>
                    <a:lnTo>
                      <a:pt x="326" y="98"/>
                    </a:lnTo>
                    <a:lnTo>
                      <a:pt x="0" y="98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33CC">
                  <a:alpha val="50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>
                <a:scene3d>
                  <a:camera prst="orthographicFront"/>
                  <a:lightRig rig="threePt" dir="t"/>
                </a:scene3d>
                <a:sp3d/>
              </a:bodyPr>
              <a:lstStyle/>
              <a:p>
                <a:endParaRPr lang="en-US">
                  <a:effectLst/>
                </a:endParaRPr>
              </a:p>
            </p:txBody>
          </p:sp>
          <p:grpSp>
            <p:nvGrpSpPr>
              <p:cNvPr id="6" name="Group 1088"/>
              <p:cNvGrpSpPr>
                <a:grpSpLocks/>
              </p:cNvGrpSpPr>
              <p:nvPr/>
            </p:nvGrpSpPr>
            <p:grpSpPr bwMode="auto">
              <a:xfrm>
                <a:off x="2888" y="4135"/>
                <a:ext cx="1436" cy="80"/>
                <a:chOff x="2888" y="4135"/>
                <a:chExt cx="1436" cy="80"/>
              </a:xfrm>
            </p:grpSpPr>
            <p:sp>
              <p:nvSpPr>
                <p:cNvPr id="9281" name="Freeform 1089"/>
                <p:cNvSpPr>
                  <a:spLocks/>
                </p:cNvSpPr>
                <p:nvPr/>
              </p:nvSpPr>
              <p:spPr bwMode="auto">
                <a:xfrm>
                  <a:off x="3047" y="4135"/>
                  <a:ext cx="125" cy="40"/>
                </a:xfrm>
                <a:custGeom>
                  <a:avLst/>
                  <a:gdLst>
                    <a:gd name="T0" fmla="*/ 584 w 876"/>
                    <a:gd name="T1" fmla="*/ 292 h 317"/>
                    <a:gd name="T2" fmla="*/ 578 w 876"/>
                    <a:gd name="T3" fmla="*/ 245 h 317"/>
                    <a:gd name="T4" fmla="*/ 568 w 876"/>
                    <a:gd name="T5" fmla="*/ 205 h 317"/>
                    <a:gd name="T6" fmla="*/ 552 w 876"/>
                    <a:gd name="T7" fmla="*/ 171 h 317"/>
                    <a:gd name="T8" fmla="*/ 531 w 876"/>
                    <a:gd name="T9" fmla="*/ 144 h 317"/>
                    <a:gd name="T10" fmla="*/ 507 w 876"/>
                    <a:gd name="T11" fmla="*/ 123 h 317"/>
                    <a:gd name="T12" fmla="*/ 481 w 876"/>
                    <a:gd name="T13" fmla="*/ 109 h 317"/>
                    <a:gd name="T14" fmla="*/ 452 w 876"/>
                    <a:gd name="T15" fmla="*/ 102 h 317"/>
                    <a:gd name="T16" fmla="*/ 423 w 876"/>
                    <a:gd name="T17" fmla="*/ 102 h 317"/>
                    <a:gd name="T18" fmla="*/ 395 w 876"/>
                    <a:gd name="T19" fmla="*/ 109 h 317"/>
                    <a:gd name="T20" fmla="*/ 369 w 876"/>
                    <a:gd name="T21" fmla="*/ 123 h 317"/>
                    <a:gd name="T22" fmla="*/ 345 w 876"/>
                    <a:gd name="T23" fmla="*/ 144 h 317"/>
                    <a:gd name="T24" fmla="*/ 325 w 876"/>
                    <a:gd name="T25" fmla="*/ 171 h 317"/>
                    <a:gd name="T26" fmla="*/ 308 w 876"/>
                    <a:gd name="T27" fmla="*/ 205 h 317"/>
                    <a:gd name="T28" fmla="*/ 296 w 876"/>
                    <a:gd name="T29" fmla="*/ 245 h 317"/>
                    <a:gd name="T30" fmla="*/ 291 w 876"/>
                    <a:gd name="T31" fmla="*/ 292 h 317"/>
                    <a:gd name="T32" fmla="*/ 0 w 876"/>
                    <a:gd name="T33" fmla="*/ 317 h 317"/>
                    <a:gd name="T34" fmla="*/ 9 w 876"/>
                    <a:gd name="T35" fmla="*/ 242 h 317"/>
                    <a:gd name="T36" fmla="*/ 35 w 876"/>
                    <a:gd name="T37" fmla="*/ 177 h 317"/>
                    <a:gd name="T38" fmla="*/ 78 w 876"/>
                    <a:gd name="T39" fmla="*/ 123 h 317"/>
                    <a:gd name="T40" fmla="*/ 132 w 876"/>
                    <a:gd name="T41" fmla="*/ 78 h 317"/>
                    <a:gd name="T42" fmla="*/ 197 w 876"/>
                    <a:gd name="T43" fmla="*/ 44 h 317"/>
                    <a:gd name="T44" fmla="*/ 271 w 876"/>
                    <a:gd name="T45" fmla="*/ 19 h 317"/>
                    <a:gd name="T46" fmla="*/ 353 w 876"/>
                    <a:gd name="T47" fmla="*/ 5 h 317"/>
                    <a:gd name="T48" fmla="*/ 439 w 876"/>
                    <a:gd name="T49" fmla="*/ 0 h 317"/>
                    <a:gd name="T50" fmla="*/ 524 w 876"/>
                    <a:gd name="T51" fmla="*/ 5 h 317"/>
                    <a:gd name="T52" fmla="*/ 605 w 876"/>
                    <a:gd name="T53" fmla="*/ 19 h 317"/>
                    <a:gd name="T54" fmla="*/ 680 w 876"/>
                    <a:gd name="T55" fmla="*/ 44 h 317"/>
                    <a:gd name="T56" fmla="*/ 745 w 876"/>
                    <a:gd name="T57" fmla="*/ 78 h 317"/>
                    <a:gd name="T58" fmla="*/ 800 w 876"/>
                    <a:gd name="T59" fmla="*/ 123 h 317"/>
                    <a:gd name="T60" fmla="*/ 841 w 876"/>
                    <a:gd name="T61" fmla="*/ 177 h 317"/>
                    <a:gd name="T62" fmla="*/ 867 w 876"/>
                    <a:gd name="T63" fmla="*/ 242 h 317"/>
                    <a:gd name="T64" fmla="*/ 876 w 876"/>
                    <a:gd name="T65" fmla="*/ 317 h 3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6" h="317">
                      <a:moveTo>
                        <a:pt x="585" y="317"/>
                      </a:moveTo>
                      <a:lnTo>
                        <a:pt x="584" y="292"/>
                      </a:lnTo>
                      <a:lnTo>
                        <a:pt x="582" y="268"/>
                      </a:lnTo>
                      <a:lnTo>
                        <a:pt x="578" y="245"/>
                      </a:lnTo>
                      <a:lnTo>
                        <a:pt x="573" y="225"/>
                      </a:lnTo>
                      <a:lnTo>
                        <a:pt x="568" y="205"/>
                      </a:lnTo>
                      <a:lnTo>
                        <a:pt x="560" y="187"/>
                      </a:lnTo>
                      <a:lnTo>
                        <a:pt x="552" y="171"/>
                      </a:lnTo>
                      <a:lnTo>
                        <a:pt x="541" y="157"/>
                      </a:lnTo>
                      <a:lnTo>
                        <a:pt x="531" y="144"/>
                      </a:lnTo>
                      <a:lnTo>
                        <a:pt x="520" y="133"/>
                      </a:lnTo>
                      <a:lnTo>
                        <a:pt x="507" y="123"/>
                      </a:lnTo>
                      <a:lnTo>
                        <a:pt x="495" y="116"/>
                      </a:lnTo>
                      <a:lnTo>
                        <a:pt x="481" y="109"/>
                      </a:lnTo>
                      <a:lnTo>
                        <a:pt x="467" y="104"/>
                      </a:lnTo>
                      <a:lnTo>
                        <a:pt x="452" y="102"/>
                      </a:lnTo>
                      <a:lnTo>
                        <a:pt x="438" y="101"/>
                      </a:lnTo>
                      <a:lnTo>
                        <a:pt x="423" y="102"/>
                      </a:lnTo>
                      <a:lnTo>
                        <a:pt x="409" y="104"/>
                      </a:lnTo>
                      <a:lnTo>
                        <a:pt x="395" y="109"/>
                      </a:lnTo>
                      <a:lnTo>
                        <a:pt x="382" y="116"/>
                      </a:lnTo>
                      <a:lnTo>
                        <a:pt x="369" y="123"/>
                      </a:lnTo>
                      <a:lnTo>
                        <a:pt x="357" y="133"/>
                      </a:lnTo>
                      <a:lnTo>
                        <a:pt x="345" y="144"/>
                      </a:lnTo>
                      <a:lnTo>
                        <a:pt x="335" y="157"/>
                      </a:lnTo>
                      <a:lnTo>
                        <a:pt x="325" y="171"/>
                      </a:lnTo>
                      <a:lnTo>
                        <a:pt x="316" y="187"/>
                      </a:lnTo>
                      <a:lnTo>
                        <a:pt x="308" y="205"/>
                      </a:lnTo>
                      <a:lnTo>
                        <a:pt x="302" y="225"/>
                      </a:lnTo>
                      <a:lnTo>
                        <a:pt x="296" y="245"/>
                      </a:lnTo>
                      <a:lnTo>
                        <a:pt x="293" y="268"/>
                      </a:lnTo>
                      <a:lnTo>
                        <a:pt x="291" y="292"/>
                      </a:lnTo>
                      <a:lnTo>
                        <a:pt x="290" y="317"/>
                      </a:lnTo>
                      <a:lnTo>
                        <a:pt x="0" y="317"/>
                      </a:lnTo>
                      <a:lnTo>
                        <a:pt x="2" y="278"/>
                      </a:lnTo>
                      <a:lnTo>
                        <a:pt x="9" y="242"/>
                      </a:lnTo>
                      <a:lnTo>
                        <a:pt x="21" y="208"/>
                      </a:lnTo>
                      <a:lnTo>
                        <a:pt x="35" y="177"/>
                      </a:lnTo>
                      <a:lnTo>
                        <a:pt x="55" y="149"/>
                      </a:lnTo>
                      <a:lnTo>
                        <a:pt x="78" y="123"/>
                      </a:lnTo>
                      <a:lnTo>
                        <a:pt x="103" y="99"/>
                      </a:lnTo>
                      <a:lnTo>
                        <a:pt x="132" y="78"/>
                      </a:lnTo>
                      <a:lnTo>
                        <a:pt x="163" y="60"/>
                      </a:lnTo>
                      <a:lnTo>
                        <a:pt x="197" y="44"/>
                      </a:lnTo>
                      <a:lnTo>
                        <a:pt x="234" y="31"/>
                      </a:lnTo>
                      <a:lnTo>
                        <a:pt x="271" y="19"/>
                      </a:lnTo>
                      <a:lnTo>
                        <a:pt x="311" y="11"/>
                      </a:lnTo>
                      <a:lnTo>
                        <a:pt x="353" y="5"/>
                      </a:lnTo>
                      <a:lnTo>
                        <a:pt x="395" y="1"/>
                      </a:lnTo>
                      <a:lnTo>
                        <a:pt x="439" y="0"/>
                      </a:lnTo>
                      <a:lnTo>
                        <a:pt x="482" y="1"/>
                      </a:lnTo>
                      <a:lnTo>
                        <a:pt x="524" y="5"/>
                      </a:lnTo>
                      <a:lnTo>
                        <a:pt x="566" y="11"/>
                      </a:lnTo>
                      <a:lnTo>
                        <a:pt x="605" y="19"/>
                      </a:lnTo>
                      <a:lnTo>
                        <a:pt x="644" y="31"/>
                      </a:lnTo>
                      <a:lnTo>
                        <a:pt x="680" y="44"/>
                      </a:lnTo>
                      <a:lnTo>
                        <a:pt x="713" y="60"/>
                      </a:lnTo>
                      <a:lnTo>
                        <a:pt x="745" y="78"/>
                      </a:lnTo>
                      <a:lnTo>
                        <a:pt x="774" y="99"/>
                      </a:lnTo>
                      <a:lnTo>
                        <a:pt x="800" y="123"/>
                      </a:lnTo>
                      <a:lnTo>
                        <a:pt x="822" y="149"/>
                      </a:lnTo>
                      <a:lnTo>
                        <a:pt x="841" y="177"/>
                      </a:lnTo>
                      <a:lnTo>
                        <a:pt x="856" y="208"/>
                      </a:lnTo>
                      <a:lnTo>
                        <a:pt x="867" y="242"/>
                      </a:lnTo>
                      <a:lnTo>
                        <a:pt x="874" y="278"/>
                      </a:lnTo>
                      <a:lnTo>
                        <a:pt x="876" y="317"/>
                      </a:lnTo>
                      <a:lnTo>
                        <a:pt x="585" y="317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2" name="Freeform 1090"/>
                <p:cNvSpPr>
                  <a:spLocks/>
                </p:cNvSpPr>
                <p:nvPr/>
              </p:nvSpPr>
              <p:spPr bwMode="auto">
                <a:xfrm>
                  <a:off x="3433" y="4135"/>
                  <a:ext cx="125" cy="40"/>
                </a:xfrm>
                <a:custGeom>
                  <a:avLst/>
                  <a:gdLst>
                    <a:gd name="T0" fmla="*/ 582 w 874"/>
                    <a:gd name="T1" fmla="*/ 292 h 317"/>
                    <a:gd name="T2" fmla="*/ 576 w 874"/>
                    <a:gd name="T3" fmla="*/ 245 h 317"/>
                    <a:gd name="T4" fmla="*/ 565 w 874"/>
                    <a:gd name="T5" fmla="*/ 205 h 317"/>
                    <a:gd name="T6" fmla="*/ 549 w 874"/>
                    <a:gd name="T7" fmla="*/ 171 h 317"/>
                    <a:gd name="T8" fmla="*/ 529 w 874"/>
                    <a:gd name="T9" fmla="*/ 144 h 317"/>
                    <a:gd name="T10" fmla="*/ 505 w 874"/>
                    <a:gd name="T11" fmla="*/ 123 h 317"/>
                    <a:gd name="T12" fmla="*/ 479 w 874"/>
                    <a:gd name="T13" fmla="*/ 109 h 317"/>
                    <a:gd name="T14" fmla="*/ 452 w 874"/>
                    <a:gd name="T15" fmla="*/ 102 h 317"/>
                    <a:gd name="T16" fmla="*/ 422 w 874"/>
                    <a:gd name="T17" fmla="*/ 102 h 317"/>
                    <a:gd name="T18" fmla="*/ 394 w 874"/>
                    <a:gd name="T19" fmla="*/ 109 h 317"/>
                    <a:gd name="T20" fmla="*/ 368 w 874"/>
                    <a:gd name="T21" fmla="*/ 123 h 317"/>
                    <a:gd name="T22" fmla="*/ 344 w 874"/>
                    <a:gd name="T23" fmla="*/ 144 h 317"/>
                    <a:gd name="T24" fmla="*/ 323 w 874"/>
                    <a:gd name="T25" fmla="*/ 171 h 317"/>
                    <a:gd name="T26" fmla="*/ 307 w 874"/>
                    <a:gd name="T27" fmla="*/ 205 h 317"/>
                    <a:gd name="T28" fmla="*/ 296 w 874"/>
                    <a:gd name="T29" fmla="*/ 245 h 317"/>
                    <a:gd name="T30" fmla="*/ 289 w 874"/>
                    <a:gd name="T31" fmla="*/ 292 h 317"/>
                    <a:gd name="T32" fmla="*/ 0 w 874"/>
                    <a:gd name="T33" fmla="*/ 317 h 317"/>
                    <a:gd name="T34" fmla="*/ 9 w 874"/>
                    <a:gd name="T35" fmla="*/ 242 h 317"/>
                    <a:gd name="T36" fmla="*/ 35 w 874"/>
                    <a:gd name="T37" fmla="*/ 177 h 317"/>
                    <a:gd name="T38" fmla="*/ 76 w 874"/>
                    <a:gd name="T39" fmla="*/ 123 h 317"/>
                    <a:gd name="T40" fmla="*/ 131 w 874"/>
                    <a:gd name="T41" fmla="*/ 78 h 317"/>
                    <a:gd name="T42" fmla="*/ 196 w 874"/>
                    <a:gd name="T43" fmla="*/ 44 h 317"/>
                    <a:gd name="T44" fmla="*/ 271 w 874"/>
                    <a:gd name="T45" fmla="*/ 19 h 317"/>
                    <a:gd name="T46" fmla="*/ 352 w 874"/>
                    <a:gd name="T47" fmla="*/ 5 h 317"/>
                    <a:gd name="T48" fmla="*/ 437 w 874"/>
                    <a:gd name="T49" fmla="*/ 0 h 317"/>
                    <a:gd name="T50" fmla="*/ 523 w 874"/>
                    <a:gd name="T51" fmla="*/ 5 h 317"/>
                    <a:gd name="T52" fmla="*/ 603 w 874"/>
                    <a:gd name="T53" fmla="*/ 19 h 317"/>
                    <a:gd name="T54" fmla="*/ 678 w 874"/>
                    <a:gd name="T55" fmla="*/ 44 h 317"/>
                    <a:gd name="T56" fmla="*/ 742 w 874"/>
                    <a:gd name="T57" fmla="*/ 78 h 317"/>
                    <a:gd name="T58" fmla="*/ 797 w 874"/>
                    <a:gd name="T59" fmla="*/ 123 h 317"/>
                    <a:gd name="T60" fmla="*/ 838 w 874"/>
                    <a:gd name="T61" fmla="*/ 177 h 317"/>
                    <a:gd name="T62" fmla="*/ 864 w 874"/>
                    <a:gd name="T63" fmla="*/ 242 h 317"/>
                    <a:gd name="T64" fmla="*/ 874 w 874"/>
                    <a:gd name="T65" fmla="*/ 317 h 3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4" h="317">
                      <a:moveTo>
                        <a:pt x="583" y="317"/>
                      </a:moveTo>
                      <a:lnTo>
                        <a:pt x="582" y="292"/>
                      </a:lnTo>
                      <a:lnTo>
                        <a:pt x="580" y="268"/>
                      </a:lnTo>
                      <a:lnTo>
                        <a:pt x="576" y="245"/>
                      </a:lnTo>
                      <a:lnTo>
                        <a:pt x="572" y="225"/>
                      </a:lnTo>
                      <a:lnTo>
                        <a:pt x="565" y="205"/>
                      </a:lnTo>
                      <a:lnTo>
                        <a:pt x="558" y="187"/>
                      </a:lnTo>
                      <a:lnTo>
                        <a:pt x="549" y="171"/>
                      </a:lnTo>
                      <a:lnTo>
                        <a:pt x="540" y="157"/>
                      </a:lnTo>
                      <a:lnTo>
                        <a:pt x="529" y="144"/>
                      </a:lnTo>
                      <a:lnTo>
                        <a:pt x="518" y="133"/>
                      </a:lnTo>
                      <a:lnTo>
                        <a:pt x="505" y="123"/>
                      </a:lnTo>
                      <a:lnTo>
                        <a:pt x="493" y="116"/>
                      </a:lnTo>
                      <a:lnTo>
                        <a:pt x="479" y="109"/>
                      </a:lnTo>
                      <a:lnTo>
                        <a:pt x="466" y="104"/>
                      </a:lnTo>
                      <a:lnTo>
                        <a:pt x="452" y="102"/>
                      </a:lnTo>
                      <a:lnTo>
                        <a:pt x="437" y="101"/>
                      </a:lnTo>
                      <a:lnTo>
                        <a:pt x="422" y="102"/>
                      </a:lnTo>
                      <a:lnTo>
                        <a:pt x="409" y="104"/>
                      </a:lnTo>
                      <a:lnTo>
                        <a:pt x="394" y="109"/>
                      </a:lnTo>
                      <a:lnTo>
                        <a:pt x="381" y="116"/>
                      </a:lnTo>
                      <a:lnTo>
                        <a:pt x="368" y="123"/>
                      </a:lnTo>
                      <a:lnTo>
                        <a:pt x="355" y="133"/>
                      </a:lnTo>
                      <a:lnTo>
                        <a:pt x="344" y="144"/>
                      </a:lnTo>
                      <a:lnTo>
                        <a:pt x="333" y="157"/>
                      </a:lnTo>
                      <a:lnTo>
                        <a:pt x="323" y="171"/>
                      </a:lnTo>
                      <a:lnTo>
                        <a:pt x="315" y="187"/>
                      </a:lnTo>
                      <a:lnTo>
                        <a:pt x="307" y="205"/>
                      </a:lnTo>
                      <a:lnTo>
                        <a:pt x="300" y="225"/>
                      </a:lnTo>
                      <a:lnTo>
                        <a:pt x="296" y="245"/>
                      </a:lnTo>
                      <a:lnTo>
                        <a:pt x="291" y="268"/>
                      </a:lnTo>
                      <a:lnTo>
                        <a:pt x="289" y="292"/>
                      </a:lnTo>
                      <a:lnTo>
                        <a:pt x="288" y="317"/>
                      </a:lnTo>
                      <a:lnTo>
                        <a:pt x="0" y="317"/>
                      </a:lnTo>
                      <a:lnTo>
                        <a:pt x="2" y="278"/>
                      </a:lnTo>
                      <a:lnTo>
                        <a:pt x="9" y="242"/>
                      </a:lnTo>
                      <a:lnTo>
                        <a:pt x="20" y="208"/>
                      </a:lnTo>
                      <a:lnTo>
                        <a:pt x="35" y="177"/>
                      </a:lnTo>
                      <a:lnTo>
                        <a:pt x="54" y="149"/>
                      </a:lnTo>
                      <a:lnTo>
                        <a:pt x="76" y="123"/>
                      </a:lnTo>
                      <a:lnTo>
                        <a:pt x="102" y="99"/>
                      </a:lnTo>
                      <a:lnTo>
                        <a:pt x="131" y="78"/>
                      </a:lnTo>
                      <a:lnTo>
                        <a:pt x="162" y="60"/>
                      </a:lnTo>
                      <a:lnTo>
                        <a:pt x="196" y="44"/>
                      </a:lnTo>
                      <a:lnTo>
                        <a:pt x="232" y="31"/>
                      </a:lnTo>
                      <a:lnTo>
                        <a:pt x="271" y="19"/>
                      </a:lnTo>
                      <a:lnTo>
                        <a:pt x="309" y="11"/>
                      </a:lnTo>
                      <a:lnTo>
                        <a:pt x="352" y="5"/>
                      </a:lnTo>
                      <a:lnTo>
                        <a:pt x="394" y="1"/>
                      </a:lnTo>
                      <a:lnTo>
                        <a:pt x="437" y="0"/>
                      </a:lnTo>
                      <a:lnTo>
                        <a:pt x="480" y="1"/>
                      </a:lnTo>
                      <a:lnTo>
                        <a:pt x="523" y="5"/>
                      </a:lnTo>
                      <a:lnTo>
                        <a:pt x="564" y="11"/>
                      </a:lnTo>
                      <a:lnTo>
                        <a:pt x="603" y="19"/>
                      </a:lnTo>
                      <a:lnTo>
                        <a:pt x="641" y="31"/>
                      </a:lnTo>
                      <a:lnTo>
                        <a:pt x="678" y="44"/>
                      </a:lnTo>
                      <a:lnTo>
                        <a:pt x="711" y="60"/>
                      </a:lnTo>
                      <a:lnTo>
                        <a:pt x="742" y="78"/>
                      </a:lnTo>
                      <a:lnTo>
                        <a:pt x="771" y="99"/>
                      </a:lnTo>
                      <a:lnTo>
                        <a:pt x="797" y="123"/>
                      </a:lnTo>
                      <a:lnTo>
                        <a:pt x="819" y="149"/>
                      </a:lnTo>
                      <a:lnTo>
                        <a:pt x="838" y="177"/>
                      </a:lnTo>
                      <a:lnTo>
                        <a:pt x="853" y="208"/>
                      </a:lnTo>
                      <a:lnTo>
                        <a:pt x="864" y="242"/>
                      </a:lnTo>
                      <a:lnTo>
                        <a:pt x="871" y="278"/>
                      </a:lnTo>
                      <a:lnTo>
                        <a:pt x="874" y="317"/>
                      </a:lnTo>
                      <a:lnTo>
                        <a:pt x="583" y="317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3" name="Freeform 1091"/>
                <p:cNvSpPr>
                  <a:spLocks/>
                </p:cNvSpPr>
                <p:nvPr/>
              </p:nvSpPr>
              <p:spPr bwMode="auto">
                <a:xfrm>
                  <a:off x="4156" y="4137"/>
                  <a:ext cx="168" cy="76"/>
                </a:xfrm>
                <a:custGeom>
                  <a:avLst/>
                  <a:gdLst>
                    <a:gd name="T0" fmla="*/ 1174 w 1174"/>
                    <a:gd name="T1" fmla="*/ 609 h 609"/>
                    <a:gd name="T2" fmla="*/ 560 w 1174"/>
                    <a:gd name="T3" fmla="*/ 609 h 609"/>
                    <a:gd name="T4" fmla="*/ 560 w 1174"/>
                    <a:gd name="T5" fmla="*/ 509 h 609"/>
                    <a:gd name="T6" fmla="*/ 705 w 1174"/>
                    <a:gd name="T7" fmla="*/ 509 h 609"/>
                    <a:gd name="T8" fmla="*/ 505 w 1174"/>
                    <a:gd name="T9" fmla="*/ 146 h 609"/>
                    <a:gd name="T10" fmla="*/ 305 w 1174"/>
                    <a:gd name="T11" fmla="*/ 509 h 609"/>
                    <a:gd name="T12" fmla="*/ 425 w 1174"/>
                    <a:gd name="T13" fmla="*/ 509 h 609"/>
                    <a:gd name="T14" fmla="*/ 424 w 1174"/>
                    <a:gd name="T15" fmla="*/ 609 h 609"/>
                    <a:gd name="T16" fmla="*/ 0 w 1174"/>
                    <a:gd name="T17" fmla="*/ 609 h 609"/>
                    <a:gd name="T18" fmla="*/ 0 w 1174"/>
                    <a:gd name="T19" fmla="*/ 509 h 609"/>
                    <a:gd name="T20" fmla="*/ 142 w 1174"/>
                    <a:gd name="T21" fmla="*/ 509 h 609"/>
                    <a:gd name="T22" fmla="*/ 421 w 1174"/>
                    <a:gd name="T23" fmla="*/ 0 h 609"/>
                    <a:gd name="T24" fmla="*/ 752 w 1174"/>
                    <a:gd name="T25" fmla="*/ 0 h 609"/>
                    <a:gd name="T26" fmla="*/ 1034 w 1174"/>
                    <a:gd name="T27" fmla="*/ 509 h 609"/>
                    <a:gd name="T28" fmla="*/ 1174 w 1174"/>
                    <a:gd name="T29" fmla="*/ 509 h 609"/>
                    <a:gd name="T30" fmla="*/ 1174 w 1174"/>
                    <a:gd name="T31" fmla="*/ 609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74" h="609">
                      <a:moveTo>
                        <a:pt x="1174" y="609"/>
                      </a:moveTo>
                      <a:lnTo>
                        <a:pt x="560" y="609"/>
                      </a:lnTo>
                      <a:lnTo>
                        <a:pt x="560" y="509"/>
                      </a:lnTo>
                      <a:lnTo>
                        <a:pt x="705" y="509"/>
                      </a:lnTo>
                      <a:lnTo>
                        <a:pt x="505" y="146"/>
                      </a:lnTo>
                      <a:lnTo>
                        <a:pt x="305" y="509"/>
                      </a:lnTo>
                      <a:lnTo>
                        <a:pt x="425" y="509"/>
                      </a:lnTo>
                      <a:lnTo>
                        <a:pt x="424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2" y="509"/>
                      </a:lnTo>
                      <a:lnTo>
                        <a:pt x="421" y="0"/>
                      </a:lnTo>
                      <a:lnTo>
                        <a:pt x="752" y="0"/>
                      </a:lnTo>
                      <a:lnTo>
                        <a:pt x="1034" y="509"/>
                      </a:lnTo>
                      <a:lnTo>
                        <a:pt x="1174" y="509"/>
                      </a:lnTo>
                      <a:lnTo>
                        <a:pt x="1174" y="609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4" name="Freeform 1092"/>
                <p:cNvSpPr>
                  <a:spLocks/>
                </p:cNvSpPr>
                <p:nvPr/>
              </p:nvSpPr>
              <p:spPr bwMode="auto">
                <a:xfrm>
                  <a:off x="4047" y="4137"/>
                  <a:ext cx="123" cy="76"/>
                </a:xfrm>
                <a:custGeom>
                  <a:avLst/>
                  <a:gdLst>
                    <a:gd name="T0" fmla="*/ 0 w 855"/>
                    <a:gd name="T1" fmla="*/ 217 h 609"/>
                    <a:gd name="T2" fmla="*/ 0 w 855"/>
                    <a:gd name="T3" fmla="*/ 0 h 609"/>
                    <a:gd name="T4" fmla="*/ 855 w 855"/>
                    <a:gd name="T5" fmla="*/ 0 h 609"/>
                    <a:gd name="T6" fmla="*/ 855 w 855"/>
                    <a:gd name="T7" fmla="*/ 217 h 609"/>
                    <a:gd name="T8" fmla="*/ 774 w 855"/>
                    <a:gd name="T9" fmla="*/ 217 h 609"/>
                    <a:gd name="T10" fmla="*/ 774 w 855"/>
                    <a:gd name="T11" fmla="*/ 214 h 609"/>
                    <a:gd name="T12" fmla="*/ 773 w 855"/>
                    <a:gd name="T13" fmla="*/ 205 h 609"/>
                    <a:gd name="T14" fmla="*/ 770 w 855"/>
                    <a:gd name="T15" fmla="*/ 193 h 609"/>
                    <a:gd name="T16" fmla="*/ 766 w 855"/>
                    <a:gd name="T17" fmla="*/ 177 h 609"/>
                    <a:gd name="T18" fmla="*/ 759 w 855"/>
                    <a:gd name="T19" fmla="*/ 160 h 609"/>
                    <a:gd name="T20" fmla="*/ 749 w 855"/>
                    <a:gd name="T21" fmla="*/ 143 h 609"/>
                    <a:gd name="T22" fmla="*/ 736 w 855"/>
                    <a:gd name="T23" fmla="*/ 127 h 609"/>
                    <a:gd name="T24" fmla="*/ 719 w 855"/>
                    <a:gd name="T25" fmla="*/ 115 h 609"/>
                    <a:gd name="T26" fmla="*/ 711 w 855"/>
                    <a:gd name="T27" fmla="*/ 111 h 609"/>
                    <a:gd name="T28" fmla="*/ 702 w 855"/>
                    <a:gd name="T29" fmla="*/ 107 h 609"/>
                    <a:gd name="T30" fmla="*/ 694 w 855"/>
                    <a:gd name="T31" fmla="*/ 104 h 609"/>
                    <a:gd name="T32" fmla="*/ 685 w 855"/>
                    <a:gd name="T33" fmla="*/ 102 h 609"/>
                    <a:gd name="T34" fmla="*/ 677 w 855"/>
                    <a:gd name="T35" fmla="*/ 99 h 609"/>
                    <a:gd name="T36" fmla="*/ 669 w 855"/>
                    <a:gd name="T37" fmla="*/ 98 h 609"/>
                    <a:gd name="T38" fmla="*/ 661 w 855"/>
                    <a:gd name="T39" fmla="*/ 97 h 609"/>
                    <a:gd name="T40" fmla="*/ 653 w 855"/>
                    <a:gd name="T41" fmla="*/ 97 h 609"/>
                    <a:gd name="T42" fmla="*/ 571 w 855"/>
                    <a:gd name="T43" fmla="*/ 97 h 609"/>
                    <a:gd name="T44" fmla="*/ 571 w 855"/>
                    <a:gd name="T45" fmla="*/ 509 h 609"/>
                    <a:gd name="T46" fmla="*/ 714 w 855"/>
                    <a:gd name="T47" fmla="*/ 509 h 609"/>
                    <a:gd name="T48" fmla="*/ 714 w 855"/>
                    <a:gd name="T49" fmla="*/ 609 h 609"/>
                    <a:gd name="T50" fmla="*/ 140 w 855"/>
                    <a:gd name="T51" fmla="*/ 609 h 609"/>
                    <a:gd name="T52" fmla="*/ 140 w 855"/>
                    <a:gd name="T53" fmla="*/ 509 h 609"/>
                    <a:gd name="T54" fmla="*/ 284 w 855"/>
                    <a:gd name="T55" fmla="*/ 509 h 609"/>
                    <a:gd name="T56" fmla="*/ 284 w 855"/>
                    <a:gd name="T57" fmla="*/ 97 h 609"/>
                    <a:gd name="T58" fmla="*/ 198 w 855"/>
                    <a:gd name="T59" fmla="*/ 97 h 609"/>
                    <a:gd name="T60" fmla="*/ 190 w 855"/>
                    <a:gd name="T61" fmla="*/ 97 h 609"/>
                    <a:gd name="T62" fmla="*/ 182 w 855"/>
                    <a:gd name="T63" fmla="*/ 98 h 609"/>
                    <a:gd name="T64" fmla="*/ 174 w 855"/>
                    <a:gd name="T65" fmla="*/ 101 h 609"/>
                    <a:gd name="T66" fmla="*/ 166 w 855"/>
                    <a:gd name="T67" fmla="*/ 103 h 609"/>
                    <a:gd name="T68" fmla="*/ 159 w 855"/>
                    <a:gd name="T69" fmla="*/ 105 h 609"/>
                    <a:gd name="T70" fmla="*/ 151 w 855"/>
                    <a:gd name="T71" fmla="*/ 109 h 609"/>
                    <a:gd name="T72" fmla="*/ 145 w 855"/>
                    <a:gd name="T73" fmla="*/ 112 h 609"/>
                    <a:gd name="T74" fmla="*/ 137 w 855"/>
                    <a:gd name="T75" fmla="*/ 115 h 609"/>
                    <a:gd name="T76" fmla="*/ 121 w 855"/>
                    <a:gd name="T77" fmla="*/ 127 h 609"/>
                    <a:gd name="T78" fmla="*/ 107 w 855"/>
                    <a:gd name="T79" fmla="*/ 141 h 609"/>
                    <a:gd name="T80" fmla="*/ 98 w 855"/>
                    <a:gd name="T81" fmla="*/ 158 h 609"/>
                    <a:gd name="T82" fmla="*/ 91 w 855"/>
                    <a:gd name="T83" fmla="*/ 176 h 609"/>
                    <a:gd name="T84" fmla="*/ 87 w 855"/>
                    <a:gd name="T85" fmla="*/ 191 h 609"/>
                    <a:gd name="T86" fmla="*/ 83 w 855"/>
                    <a:gd name="T87" fmla="*/ 205 h 609"/>
                    <a:gd name="T88" fmla="*/ 82 w 855"/>
                    <a:gd name="T89" fmla="*/ 214 h 609"/>
                    <a:gd name="T90" fmla="*/ 82 w 855"/>
                    <a:gd name="T91" fmla="*/ 217 h 609"/>
                    <a:gd name="T92" fmla="*/ 0 w 855"/>
                    <a:gd name="T93" fmla="*/ 217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855" h="609">
                      <a:moveTo>
                        <a:pt x="0" y="217"/>
                      </a:moveTo>
                      <a:lnTo>
                        <a:pt x="0" y="0"/>
                      </a:lnTo>
                      <a:lnTo>
                        <a:pt x="855" y="0"/>
                      </a:lnTo>
                      <a:lnTo>
                        <a:pt x="855" y="217"/>
                      </a:lnTo>
                      <a:lnTo>
                        <a:pt x="774" y="217"/>
                      </a:lnTo>
                      <a:lnTo>
                        <a:pt x="774" y="214"/>
                      </a:lnTo>
                      <a:lnTo>
                        <a:pt x="773" y="205"/>
                      </a:lnTo>
                      <a:lnTo>
                        <a:pt x="770" y="193"/>
                      </a:lnTo>
                      <a:lnTo>
                        <a:pt x="766" y="177"/>
                      </a:lnTo>
                      <a:lnTo>
                        <a:pt x="759" y="160"/>
                      </a:lnTo>
                      <a:lnTo>
                        <a:pt x="749" y="143"/>
                      </a:lnTo>
                      <a:lnTo>
                        <a:pt x="736" y="127"/>
                      </a:lnTo>
                      <a:lnTo>
                        <a:pt x="719" y="115"/>
                      </a:lnTo>
                      <a:lnTo>
                        <a:pt x="711" y="111"/>
                      </a:lnTo>
                      <a:lnTo>
                        <a:pt x="702" y="107"/>
                      </a:lnTo>
                      <a:lnTo>
                        <a:pt x="694" y="104"/>
                      </a:lnTo>
                      <a:lnTo>
                        <a:pt x="685" y="102"/>
                      </a:lnTo>
                      <a:lnTo>
                        <a:pt x="677" y="99"/>
                      </a:lnTo>
                      <a:lnTo>
                        <a:pt x="669" y="98"/>
                      </a:lnTo>
                      <a:lnTo>
                        <a:pt x="661" y="97"/>
                      </a:lnTo>
                      <a:lnTo>
                        <a:pt x="653" y="97"/>
                      </a:lnTo>
                      <a:lnTo>
                        <a:pt x="571" y="97"/>
                      </a:lnTo>
                      <a:lnTo>
                        <a:pt x="571" y="509"/>
                      </a:lnTo>
                      <a:lnTo>
                        <a:pt x="714" y="509"/>
                      </a:lnTo>
                      <a:lnTo>
                        <a:pt x="714" y="609"/>
                      </a:lnTo>
                      <a:lnTo>
                        <a:pt x="140" y="609"/>
                      </a:lnTo>
                      <a:lnTo>
                        <a:pt x="140" y="509"/>
                      </a:lnTo>
                      <a:lnTo>
                        <a:pt x="284" y="509"/>
                      </a:lnTo>
                      <a:lnTo>
                        <a:pt x="284" y="97"/>
                      </a:lnTo>
                      <a:lnTo>
                        <a:pt x="198" y="97"/>
                      </a:lnTo>
                      <a:lnTo>
                        <a:pt x="190" y="97"/>
                      </a:lnTo>
                      <a:lnTo>
                        <a:pt x="182" y="98"/>
                      </a:lnTo>
                      <a:lnTo>
                        <a:pt x="174" y="101"/>
                      </a:lnTo>
                      <a:lnTo>
                        <a:pt x="166" y="103"/>
                      </a:lnTo>
                      <a:lnTo>
                        <a:pt x="159" y="105"/>
                      </a:lnTo>
                      <a:lnTo>
                        <a:pt x="151" y="109"/>
                      </a:lnTo>
                      <a:lnTo>
                        <a:pt x="145" y="112"/>
                      </a:lnTo>
                      <a:lnTo>
                        <a:pt x="137" y="115"/>
                      </a:lnTo>
                      <a:lnTo>
                        <a:pt x="121" y="127"/>
                      </a:lnTo>
                      <a:lnTo>
                        <a:pt x="107" y="141"/>
                      </a:lnTo>
                      <a:lnTo>
                        <a:pt x="98" y="158"/>
                      </a:lnTo>
                      <a:lnTo>
                        <a:pt x="91" y="176"/>
                      </a:lnTo>
                      <a:lnTo>
                        <a:pt x="87" y="191"/>
                      </a:lnTo>
                      <a:lnTo>
                        <a:pt x="83" y="205"/>
                      </a:lnTo>
                      <a:lnTo>
                        <a:pt x="82" y="214"/>
                      </a:lnTo>
                      <a:lnTo>
                        <a:pt x="82" y="217"/>
                      </a:lnTo>
                      <a:lnTo>
                        <a:pt x="0" y="217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5" name="Freeform 1093"/>
                <p:cNvSpPr>
                  <a:spLocks/>
                </p:cNvSpPr>
                <p:nvPr/>
              </p:nvSpPr>
              <p:spPr bwMode="auto">
                <a:xfrm>
                  <a:off x="3884" y="4137"/>
                  <a:ext cx="156" cy="76"/>
                </a:xfrm>
                <a:custGeom>
                  <a:avLst/>
                  <a:gdLst>
                    <a:gd name="T0" fmla="*/ 0 w 1094"/>
                    <a:gd name="T1" fmla="*/ 0 h 609"/>
                    <a:gd name="T2" fmla="*/ 457 w 1094"/>
                    <a:gd name="T3" fmla="*/ 0 h 609"/>
                    <a:gd name="T4" fmla="*/ 810 w 1094"/>
                    <a:gd name="T5" fmla="*/ 305 h 609"/>
                    <a:gd name="T6" fmla="*/ 810 w 1094"/>
                    <a:gd name="T7" fmla="*/ 97 h 609"/>
                    <a:gd name="T8" fmla="*/ 665 w 1094"/>
                    <a:gd name="T9" fmla="*/ 97 h 609"/>
                    <a:gd name="T10" fmla="*/ 665 w 1094"/>
                    <a:gd name="T11" fmla="*/ 0 h 609"/>
                    <a:gd name="T12" fmla="*/ 1094 w 1094"/>
                    <a:gd name="T13" fmla="*/ 0 h 609"/>
                    <a:gd name="T14" fmla="*/ 1094 w 1094"/>
                    <a:gd name="T15" fmla="*/ 97 h 609"/>
                    <a:gd name="T16" fmla="*/ 957 w 1094"/>
                    <a:gd name="T17" fmla="*/ 97 h 609"/>
                    <a:gd name="T18" fmla="*/ 957 w 1094"/>
                    <a:gd name="T19" fmla="*/ 609 h 609"/>
                    <a:gd name="T20" fmla="*/ 722 w 1094"/>
                    <a:gd name="T21" fmla="*/ 609 h 609"/>
                    <a:gd name="T22" fmla="*/ 289 w 1094"/>
                    <a:gd name="T23" fmla="*/ 236 h 609"/>
                    <a:gd name="T24" fmla="*/ 289 w 1094"/>
                    <a:gd name="T25" fmla="*/ 509 h 609"/>
                    <a:gd name="T26" fmla="*/ 425 w 1094"/>
                    <a:gd name="T27" fmla="*/ 509 h 609"/>
                    <a:gd name="T28" fmla="*/ 425 w 1094"/>
                    <a:gd name="T29" fmla="*/ 609 h 609"/>
                    <a:gd name="T30" fmla="*/ 0 w 1094"/>
                    <a:gd name="T31" fmla="*/ 609 h 609"/>
                    <a:gd name="T32" fmla="*/ 0 w 1094"/>
                    <a:gd name="T33" fmla="*/ 509 h 609"/>
                    <a:gd name="T34" fmla="*/ 144 w 1094"/>
                    <a:gd name="T35" fmla="*/ 509 h 609"/>
                    <a:gd name="T36" fmla="*/ 144 w 1094"/>
                    <a:gd name="T37" fmla="*/ 97 h 609"/>
                    <a:gd name="T38" fmla="*/ 0 w 1094"/>
                    <a:gd name="T39" fmla="*/ 97 h 609"/>
                    <a:gd name="T40" fmla="*/ 0 w 1094"/>
                    <a:gd name="T4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094" h="609">
                      <a:moveTo>
                        <a:pt x="0" y="0"/>
                      </a:moveTo>
                      <a:lnTo>
                        <a:pt x="457" y="0"/>
                      </a:lnTo>
                      <a:lnTo>
                        <a:pt x="810" y="305"/>
                      </a:lnTo>
                      <a:lnTo>
                        <a:pt x="810" y="97"/>
                      </a:lnTo>
                      <a:lnTo>
                        <a:pt x="665" y="97"/>
                      </a:lnTo>
                      <a:lnTo>
                        <a:pt x="665" y="0"/>
                      </a:lnTo>
                      <a:lnTo>
                        <a:pt x="1094" y="0"/>
                      </a:lnTo>
                      <a:lnTo>
                        <a:pt x="1094" y="97"/>
                      </a:lnTo>
                      <a:lnTo>
                        <a:pt x="957" y="97"/>
                      </a:lnTo>
                      <a:lnTo>
                        <a:pt x="957" y="609"/>
                      </a:lnTo>
                      <a:lnTo>
                        <a:pt x="722" y="609"/>
                      </a:lnTo>
                      <a:lnTo>
                        <a:pt x="289" y="236"/>
                      </a:lnTo>
                      <a:lnTo>
                        <a:pt x="289" y="509"/>
                      </a:lnTo>
                      <a:lnTo>
                        <a:pt x="425" y="509"/>
                      </a:lnTo>
                      <a:lnTo>
                        <a:pt x="425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4" y="509"/>
                      </a:lnTo>
                      <a:lnTo>
                        <a:pt x="144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6" name="Freeform 1094"/>
                <p:cNvSpPr>
                  <a:spLocks/>
                </p:cNvSpPr>
                <p:nvPr/>
              </p:nvSpPr>
              <p:spPr bwMode="auto">
                <a:xfrm>
                  <a:off x="3615" y="4137"/>
                  <a:ext cx="128" cy="76"/>
                </a:xfrm>
                <a:custGeom>
                  <a:avLst/>
                  <a:gdLst>
                    <a:gd name="T0" fmla="*/ 568 w 893"/>
                    <a:gd name="T1" fmla="*/ 509 h 609"/>
                    <a:gd name="T2" fmla="*/ 0 w 893"/>
                    <a:gd name="T3" fmla="*/ 609 h 609"/>
                    <a:gd name="T4" fmla="*/ 141 w 893"/>
                    <a:gd name="T5" fmla="*/ 509 h 609"/>
                    <a:gd name="T6" fmla="*/ 0 w 893"/>
                    <a:gd name="T7" fmla="*/ 97 h 609"/>
                    <a:gd name="T8" fmla="*/ 4 w 893"/>
                    <a:gd name="T9" fmla="*/ 0 h 609"/>
                    <a:gd name="T10" fmla="*/ 37 w 893"/>
                    <a:gd name="T11" fmla="*/ 0 h 609"/>
                    <a:gd name="T12" fmla="*/ 98 w 893"/>
                    <a:gd name="T13" fmla="*/ 0 h 609"/>
                    <a:gd name="T14" fmla="*/ 180 w 893"/>
                    <a:gd name="T15" fmla="*/ 0 h 609"/>
                    <a:gd name="T16" fmla="*/ 278 w 893"/>
                    <a:gd name="T17" fmla="*/ 0 h 609"/>
                    <a:gd name="T18" fmla="*/ 386 w 893"/>
                    <a:gd name="T19" fmla="*/ 0 h 609"/>
                    <a:gd name="T20" fmla="*/ 498 w 893"/>
                    <a:gd name="T21" fmla="*/ 0 h 609"/>
                    <a:gd name="T22" fmla="*/ 608 w 893"/>
                    <a:gd name="T23" fmla="*/ 0 h 609"/>
                    <a:gd name="T24" fmla="*/ 678 w 893"/>
                    <a:gd name="T25" fmla="*/ 0 h 609"/>
                    <a:gd name="T26" fmla="*/ 714 w 893"/>
                    <a:gd name="T27" fmla="*/ 4 h 609"/>
                    <a:gd name="T28" fmla="*/ 753 w 893"/>
                    <a:gd name="T29" fmla="*/ 13 h 609"/>
                    <a:gd name="T30" fmla="*/ 792 w 893"/>
                    <a:gd name="T31" fmla="*/ 28 h 609"/>
                    <a:gd name="T32" fmla="*/ 827 w 893"/>
                    <a:gd name="T33" fmla="*/ 50 h 609"/>
                    <a:gd name="T34" fmla="*/ 856 w 893"/>
                    <a:gd name="T35" fmla="*/ 78 h 609"/>
                    <a:gd name="T36" fmla="*/ 879 w 893"/>
                    <a:gd name="T37" fmla="*/ 114 h 609"/>
                    <a:gd name="T38" fmla="*/ 892 w 893"/>
                    <a:gd name="T39" fmla="*/ 158 h 609"/>
                    <a:gd name="T40" fmla="*/ 892 w 893"/>
                    <a:gd name="T41" fmla="*/ 208 h 609"/>
                    <a:gd name="T42" fmla="*/ 879 w 893"/>
                    <a:gd name="T43" fmla="*/ 252 h 609"/>
                    <a:gd name="T44" fmla="*/ 856 w 893"/>
                    <a:gd name="T45" fmla="*/ 288 h 609"/>
                    <a:gd name="T46" fmla="*/ 827 w 893"/>
                    <a:gd name="T47" fmla="*/ 317 h 609"/>
                    <a:gd name="T48" fmla="*/ 792 w 893"/>
                    <a:gd name="T49" fmla="*/ 339 h 609"/>
                    <a:gd name="T50" fmla="*/ 753 w 893"/>
                    <a:gd name="T51" fmla="*/ 356 h 609"/>
                    <a:gd name="T52" fmla="*/ 714 w 893"/>
                    <a:gd name="T53" fmla="*/ 366 h 609"/>
                    <a:gd name="T54" fmla="*/ 678 w 893"/>
                    <a:gd name="T55" fmla="*/ 371 h 609"/>
                    <a:gd name="T56" fmla="*/ 642 w 893"/>
                    <a:gd name="T57" fmla="*/ 372 h 609"/>
                    <a:gd name="T58" fmla="*/ 603 w 893"/>
                    <a:gd name="T59" fmla="*/ 372 h 609"/>
                    <a:gd name="T60" fmla="*/ 564 w 893"/>
                    <a:gd name="T61" fmla="*/ 372 h 609"/>
                    <a:gd name="T62" fmla="*/ 525 w 893"/>
                    <a:gd name="T63" fmla="*/ 372 h 609"/>
                    <a:gd name="T64" fmla="*/ 488 w 893"/>
                    <a:gd name="T65" fmla="*/ 372 h 609"/>
                    <a:gd name="T66" fmla="*/ 459 w 893"/>
                    <a:gd name="T67" fmla="*/ 372 h 609"/>
                    <a:gd name="T68" fmla="*/ 436 w 893"/>
                    <a:gd name="T69" fmla="*/ 372 h 609"/>
                    <a:gd name="T70" fmla="*/ 423 w 893"/>
                    <a:gd name="T71" fmla="*/ 372 h 609"/>
                    <a:gd name="T72" fmla="*/ 422 w 893"/>
                    <a:gd name="T73" fmla="*/ 275 h 609"/>
                    <a:gd name="T74" fmla="*/ 508 w 893"/>
                    <a:gd name="T75" fmla="*/ 274 h 609"/>
                    <a:gd name="T76" fmla="*/ 548 w 893"/>
                    <a:gd name="T77" fmla="*/ 266 h 609"/>
                    <a:gd name="T78" fmla="*/ 585 w 893"/>
                    <a:gd name="T79" fmla="*/ 247 h 609"/>
                    <a:gd name="T80" fmla="*/ 610 w 893"/>
                    <a:gd name="T81" fmla="*/ 211 h 609"/>
                    <a:gd name="T82" fmla="*/ 610 w 893"/>
                    <a:gd name="T83" fmla="*/ 161 h 609"/>
                    <a:gd name="T84" fmla="*/ 585 w 893"/>
                    <a:gd name="T85" fmla="*/ 124 h 609"/>
                    <a:gd name="T86" fmla="*/ 548 w 893"/>
                    <a:gd name="T87" fmla="*/ 105 h 609"/>
                    <a:gd name="T88" fmla="*/ 508 w 893"/>
                    <a:gd name="T89" fmla="*/ 98 h 609"/>
                    <a:gd name="T90" fmla="*/ 422 w 893"/>
                    <a:gd name="T91" fmla="*/ 97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893" h="609">
                      <a:moveTo>
                        <a:pt x="422" y="509"/>
                      </a:moveTo>
                      <a:lnTo>
                        <a:pt x="568" y="509"/>
                      </a:lnTo>
                      <a:lnTo>
                        <a:pt x="568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1" y="509"/>
                      </a:lnTo>
                      <a:lnTo>
                        <a:pt x="141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17" y="0"/>
                      </a:lnTo>
                      <a:lnTo>
                        <a:pt x="37" y="0"/>
                      </a:lnTo>
                      <a:lnTo>
                        <a:pt x="64" y="0"/>
                      </a:lnTo>
                      <a:lnTo>
                        <a:pt x="98" y="0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227" y="0"/>
                      </a:lnTo>
                      <a:lnTo>
                        <a:pt x="278" y="0"/>
                      </a:lnTo>
                      <a:lnTo>
                        <a:pt x="331" y="0"/>
                      </a:lnTo>
                      <a:lnTo>
                        <a:pt x="386" y="0"/>
                      </a:lnTo>
                      <a:lnTo>
                        <a:pt x="442" y="0"/>
                      </a:lnTo>
                      <a:lnTo>
                        <a:pt x="498" y="0"/>
                      </a:lnTo>
                      <a:lnTo>
                        <a:pt x="553" y="0"/>
                      </a:lnTo>
                      <a:lnTo>
                        <a:pt x="608" y="0"/>
                      </a:lnTo>
                      <a:lnTo>
                        <a:pt x="660" y="0"/>
                      </a:lnTo>
                      <a:lnTo>
                        <a:pt x="678" y="0"/>
                      </a:lnTo>
                      <a:lnTo>
                        <a:pt x="696" y="2"/>
                      </a:lnTo>
                      <a:lnTo>
                        <a:pt x="714" y="4"/>
                      </a:lnTo>
                      <a:lnTo>
                        <a:pt x="733" y="9"/>
                      </a:lnTo>
                      <a:lnTo>
                        <a:pt x="753" y="13"/>
                      </a:lnTo>
                      <a:lnTo>
                        <a:pt x="772" y="20"/>
                      </a:lnTo>
                      <a:lnTo>
                        <a:pt x="792" y="28"/>
                      </a:lnTo>
                      <a:lnTo>
                        <a:pt x="810" y="38"/>
                      </a:lnTo>
                      <a:lnTo>
                        <a:pt x="827" y="50"/>
                      </a:lnTo>
                      <a:lnTo>
                        <a:pt x="843" y="63"/>
                      </a:lnTo>
                      <a:lnTo>
                        <a:pt x="856" y="78"/>
                      </a:lnTo>
                      <a:lnTo>
                        <a:pt x="869" y="95"/>
                      </a:lnTo>
                      <a:lnTo>
                        <a:pt x="879" y="114"/>
                      </a:lnTo>
                      <a:lnTo>
                        <a:pt x="886" y="136"/>
                      </a:lnTo>
                      <a:lnTo>
                        <a:pt x="892" y="158"/>
                      </a:lnTo>
                      <a:lnTo>
                        <a:pt x="893" y="185"/>
                      </a:lnTo>
                      <a:lnTo>
                        <a:pt x="892" y="208"/>
                      </a:lnTo>
                      <a:lnTo>
                        <a:pt x="886" y="231"/>
                      </a:lnTo>
                      <a:lnTo>
                        <a:pt x="879" y="252"/>
                      </a:lnTo>
                      <a:lnTo>
                        <a:pt x="869" y="271"/>
                      </a:lnTo>
                      <a:lnTo>
                        <a:pt x="856" y="288"/>
                      </a:lnTo>
                      <a:lnTo>
                        <a:pt x="843" y="304"/>
                      </a:lnTo>
                      <a:lnTo>
                        <a:pt x="827" y="317"/>
                      </a:lnTo>
                      <a:lnTo>
                        <a:pt x="810" y="329"/>
                      </a:lnTo>
                      <a:lnTo>
                        <a:pt x="792" y="339"/>
                      </a:lnTo>
                      <a:lnTo>
                        <a:pt x="772" y="348"/>
                      </a:lnTo>
                      <a:lnTo>
                        <a:pt x="753" y="356"/>
                      </a:lnTo>
                      <a:lnTo>
                        <a:pt x="733" y="362"/>
                      </a:lnTo>
                      <a:lnTo>
                        <a:pt x="714" y="366"/>
                      </a:lnTo>
                      <a:lnTo>
                        <a:pt x="696" y="370"/>
                      </a:lnTo>
                      <a:lnTo>
                        <a:pt x="678" y="371"/>
                      </a:lnTo>
                      <a:lnTo>
                        <a:pt x="660" y="372"/>
                      </a:lnTo>
                      <a:lnTo>
                        <a:pt x="642" y="372"/>
                      </a:lnTo>
                      <a:lnTo>
                        <a:pt x="623" y="372"/>
                      </a:lnTo>
                      <a:lnTo>
                        <a:pt x="603" y="372"/>
                      </a:lnTo>
                      <a:lnTo>
                        <a:pt x="583" y="372"/>
                      </a:lnTo>
                      <a:lnTo>
                        <a:pt x="564" y="372"/>
                      </a:lnTo>
                      <a:lnTo>
                        <a:pt x="543" y="372"/>
                      </a:lnTo>
                      <a:lnTo>
                        <a:pt x="525" y="372"/>
                      </a:lnTo>
                      <a:lnTo>
                        <a:pt x="505" y="372"/>
                      </a:lnTo>
                      <a:lnTo>
                        <a:pt x="488" y="372"/>
                      </a:lnTo>
                      <a:lnTo>
                        <a:pt x="472" y="372"/>
                      </a:lnTo>
                      <a:lnTo>
                        <a:pt x="459" y="372"/>
                      </a:lnTo>
                      <a:lnTo>
                        <a:pt x="446" y="372"/>
                      </a:lnTo>
                      <a:lnTo>
                        <a:pt x="436" y="372"/>
                      </a:lnTo>
                      <a:lnTo>
                        <a:pt x="429" y="372"/>
                      </a:lnTo>
                      <a:lnTo>
                        <a:pt x="423" y="372"/>
                      </a:lnTo>
                      <a:lnTo>
                        <a:pt x="422" y="372"/>
                      </a:lnTo>
                      <a:lnTo>
                        <a:pt x="422" y="275"/>
                      </a:lnTo>
                      <a:lnTo>
                        <a:pt x="492" y="275"/>
                      </a:lnTo>
                      <a:lnTo>
                        <a:pt x="508" y="274"/>
                      </a:lnTo>
                      <a:lnTo>
                        <a:pt x="527" y="272"/>
                      </a:lnTo>
                      <a:lnTo>
                        <a:pt x="548" y="266"/>
                      </a:lnTo>
                      <a:lnTo>
                        <a:pt x="567" y="258"/>
                      </a:lnTo>
                      <a:lnTo>
                        <a:pt x="585" y="247"/>
                      </a:lnTo>
                      <a:lnTo>
                        <a:pt x="600" y="231"/>
                      </a:lnTo>
                      <a:lnTo>
                        <a:pt x="610" y="211"/>
                      </a:lnTo>
                      <a:lnTo>
                        <a:pt x="614" y="186"/>
                      </a:lnTo>
                      <a:lnTo>
                        <a:pt x="610" y="161"/>
                      </a:lnTo>
                      <a:lnTo>
                        <a:pt x="600" y="140"/>
                      </a:lnTo>
                      <a:lnTo>
                        <a:pt x="585" y="124"/>
                      </a:lnTo>
                      <a:lnTo>
                        <a:pt x="567" y="113"/>
                      </a:lnTo>
                      <a:lnTo>
                        <a:pt x="548" y="105"/>
                      </a:lnTo>
                      <a:lnTo>
                        <a:pt x="527" y="101"/>
                      </a:lnTo>
                      <a:lnTo>
                        <a:pt x="508" y="98"/>
                      </a:lnTo>
                      <a:lnTo>
                        <a:pt x="492" y="97"/>
                      </a:lnTo>
                      <a:lnTo>
                        <a:pt x="422" y="97"/>
                      </a:lnTo>
                      <a:lnTo>
                        <a:pt x="422" y="509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7" name="Freeform 1095"/>
                <p:cNvSpPr>
                  <a:spLocks/>
                </p:cNvSpPr>
                <p:nvPr/>
              </p:nvSpPr>
              <p:spPr bwMode="auto">
                <a:xfrm>
                  <a:off x="3746" y="4137"/>
                  <a:ext cx="124" cy="76"/>
                </a:xfrm>
                <a:custGeom>
                  <a:avLst/>
                  <a:gdLst>
                    <a:gd name="T0" fmla="*/ 0 w 869"/>
                    <a:gd name="T1" fmla="*/ 0 h 609"/>
                    <a:gd name="T2" fmla="*/ 869 w 869"/>
                    <a:gd name="T3" fmla="*/ 0 h 609"/>
                    <a:gd name="T4" fmla="*/ 869 w 869"/>
                    <a:gd name="T5" fmla="*/ 229 h 609"/>
                    <a:gd name="T6" fmla="*/ 779 w 869"/>
                    <a:gd name="T7" fmla="*/ 229 h 609"/>
                    <a:gd name="T8" fmla="*/ 779 w 869"/>
                    <a:gd name="T9" fmla="*/ 225 h 609"/>
                    <a:gd name="T10" fmla="*/ 778 w 869"/>
                    <a:gd name="T11" fmla="*/ 217 h 609"/>
                    <a:gd name="T12" fmla="*/ 775 w 869"/>
                    <a:gd name="T13" fmla="*/ 204 h 609"/>
                    <a:gd name="T14" fmla="*/ 772 w 869"/>
                    <a:gd name="T15" fmla="*/ 189 h 609"/>
                    <a:gd name="T16" fmla="*/ 766 w 869"/>
                    <a:gd name="T17" fmla="*/ 172 h 609"/>
                    <a:gd name="T18" fmla="*/ 757 w 869"/>
                    <a:gd name="T19" fmla="*/ 154 h 609"/>
                    <a:gd name="T20" fmla="*/ 746 w 869"/>
                    <a:gd name="T21" fmla="*/ 138 h 609"/>
                    <a:gd name="T22" fmla="*/ 731 w 869"/>
                    <a:gd name="T23" fmla="*/ 123 h 609"/>
                    <a:gd name="T24" fmla="*/ 722 w 869"/>
                    <a:gd name="T25" fmla="*/ 118 h 609"/>
                    <a:gd name="T26" fmla="*/ 712 w 869"/>
                    <a:gd name="T27" fmla="*/ 112 h 609"/>
                    <a:gd name="T28" fmla="*/ 700 w 869"/>
                    <a:gd name="T29" fmla="*/ 109 h 609"/>
                    <a:gd name="T30" fmla="*/ 688 w 869"/>
                    <a:gd name="T31" fmla="*/ 104 h 609"/>
                    <a:gd name="T32" fmla="*/ 675 w 869"/>
                    <a:gd name="T33" fmla="*/ 102 h 609"/>
                    <a:gd name="T34" fmla="*/ 661 w 869"/>
                    <a:gd name="T35" fmla="*/ 99 h 609"/>
                    <a:gd name="T36" fmla="*/ 648 w 869"/>
                    <a:gd name="T37" fmla="*/ 97 h 609"/>
                    <a:gd name="T38" fmla="*/ 634 w 869"/>
                    <a:gd name="T39" fmla="*/ 97 h 609"/>
                    <a:gd name="T40" fmla="*/ 429 w 869"/>
                    <a:gd name="T41" fmla="*/ 97 h 609"/>
                    <a:gd name="T42" fmla="*/ 429 w 869"/>
                    <a:gd name="T43" fmla="*/ 232 h 609"/>
                    <a:gd name="T44" fmla="*/ 625 w 869"/>
                    <a:gd name="T45" fmla="*/ 232 h 609"/>
                    <a:gd name="T46" fmla="*/ 625 w 869"/>
                    <a:gd name="T47" fmla="*/ 331 h 609"/>
                    <a:gd name="T48" fmla="*/ 429 w 869"/>
                    <a:gd name="T49" fmla="*/ 331 h 609"/>
                    <a:gd name="T50" fmla="*/ 429 w 869"/>
                    <a:gd name="T51" fmla="*/ 509 h 609"/>
                    <a:gd name="T52" fmla="*/ 587 w 869"/>
                    <a:gd name="T53" fmla="*/ 509 h 609"/>
                    <a:gd name="T54" fmla="*/ 609 w 869"/>
                    <a:gd name="T55" fmla="*/ 509 h 609"/>
                    <a:gd name="T56" fmla="*/ 629 w 869"/>
                    <a:gd name="T57" fmla="*/ 508 h 609"/>
                    <a:gd name="T58" fmla="*/ 649 w 869"/>
                    <a:gd name="T59" fmla="*/ 506 h 609"/>
                    <a:gd name="T60" fmla="*/ 666 w 869"/>
                    <a:gd name="T61" fmla="*/ 502 h 609"/>
                    <a:gd name="T62" fmla="*/ 683 w 869"/>
                    <a:gd name="T63" fmla="*/ 498 h 609"/>
                    <a:gd name="T64" fmla="*/ 699 w 869"/>
                    <a:gd name="T65" fmla="*/ 491 h 609"/>
                    <a:gd name="T66" fmla="*/ 714 w 869"/>
                    <a:gd name="T67" fmla="*/ 481 h 609"/>
                    <a:gd name="T68" fmla="*/ 727 w 869"/>
                    <a:gd name="T69" fmla="*/ 469 h 609"/>
                    <a:gd name="T70" fmla="*/ 745 w 869"/>
                    <a:gd name="T71" fmla="*/ 450 h 609"/>
                    <a:gd name="T72" fmla="*/ 757 w 869"/>
                    <a:gd name="T73" fmla="*/ 429 h 609"/>
                    <a:gd name="T74" fmla="*/ 766 w 869"/>
                    <a:gd name="T75" fmla="*/ 406 h 609"/>
                    <a:gd name="T76" fmla="*/ 772 w 869"/>
                    <a:gd name="T77" fmla="*/ 384 h 609"/>
                    <a:gd name="T78" fmla="*/ 775 w 869"/>
                    <a:gd name="T79" fmla="*/ 365 h 609"/>
                    <a:gd name="T80" fmla="*/ 778 w 869"/>
                    <a:gd name="T81" fmla="*/ 349 h 609"/>
                    <a:gd name="T82" fmla="*/ 779 w 869"/>
                    <a:gd name="T83" fmla="*/ 338 h 609"/>
                    <a:gd name="T84" fmla="*/ 779 w 869"/>
                    <a:gd name="T85" fmla="*/ 334 h 609"/>
                    <a:gd name="T86" fmla="*/ 869 w 869"/>
                    <a:gd name="T87" fmla="*/ 334 h 609"/>
                    <a:gd name="T88" fmla="*/ 869 w 869"/>
                    <a:gd name="T89" fmla="*/ 609 h 609"/>
                    <a:gd name="T90" fmla="*/ 0 w 869"/>
                    <a:gd name="T91" fmla="*/ 609 h 609"/>
                    <a:gd name="T92" fmla="*/ 0 w 869"/>
                    <a:gd name="T93" fmla="*/ 509 h 609"/>
                    <a:gd name="T94" fmla="*/ 142 w 869"/>
                    <a:gd name="T95" fmla="*/ 509 h 609"/>
                    <a:gd name="T96" fmla="*/ 142 w 869"/>
                    <a:gd name="T97" fmla="*/ 97 h 609"/>
                    <a:gd name="T98" fmla="*/ 0 w 869"/>
                    <a:gd name="T99" fmla="*/ 97 h 609"/>
                    <a:gd name="T100" fmla="*/ 0 w 869"/>
                    <a:gd name="T10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869" h="609">
                      <a:moveTo>
                        <a:pt x="0" y="0"/>
                      </a:moveTo>
                      <a:lnTo>
                        <a:pt x="869" y="0"/>
                      </a:lnTo>
                      <a:lnTo>
                        <a:pt x="869" y="229"/>
                      </a:lnTo>
                      <a:lnTo>
                        <a:pt x="779" y="229"/>
                      </a:lnTo>
                      <a:lnTo>
                        <a:pt x="779" y="225"/>
                      </a:lnTo>
                      <a:lnTo>
                        <a:pt x="778" y="217"/>
                      </a:lnTo>
                      <a:lnTo>
                        <a:pt x="775" y="204"/>
                      </a:lnTo>
                      <a:lnTo>
                        <a:pt x="772" y="189"/>
                      </a:lnTo>
                      <a:lnTo>
                        <a:pt x="766" y="172"/>
                      </a:lnTo>
                      <a:lnTo>
                        <a:pt x="757" y="154"/>
                      </a:lnTo>
                      <a:lnTo>
                        <a:pt x="746" y="138"/>
                      </a:lnTo>
                      <a:lnTo>
                        <a:pt x="731" y="123"/>
                      </a:lnTo>
                      <a:lnTo>
                        <a:pt x="722" y="118"/>
                      </a:lnTo>
                      <a:lnTo>
                        <a:pt x="712" y="112"/>
                      </a:lnTo>
                      <a:lnTo>
                        <a:pt x="700" y="109"/>
                      </a:lnTo>
                      <a:lnTo>
                        <a:pt x="688" y="104"/>
                      </a:lnTo>
                      <a:lnTo>
                        <a:pt x="675" y="102"/>
                      </a:lnTo>
                      <a:lnTo>
                        <a:pt x="661" y="99"/>
                      </a:lnTo>
                      <a:lnTo>
                        <a:pt x="648" y="97"/>
                      </a:lnTo>
                      <a:lnTo>
                        <a:pt x="634" y="97"/>
                      </a:lnTo>
                      <a:lnTo>
                        <a:pt x="429" y="97"/>
                      </a:lnTo>
                      <a:lnTo>
                        <a:pt x="429" y="232"/>
                      </a:lnTo>
                      <a:lnTo>
                        <a:pt x="625" y="232"/>
                      </a:lnTo>
                      <a:lnTo>
                        <a:pt x="625" y="331"/>
                      </a:lnTo>
                      <a:lnTo>
                        <a:pt x="429" y="331"/>
                      </a:lnTo>
                      <a:lnTo>
                        <a:pt x="429" y="509"/>
                      </a:lnTo>
                      <a:lnTo>
                        <a:pt x="587" y="509"/>
                      </a:lnTo>
                      <a:lnTo>
                        <a:pt x="609" y="509"/>
                      </a:lnTo>
                      <a:lnTo>
                        <a:pt x="629" y="508"/>
                      </a:lnTo>
                      <a:lnTo>
                        <a:pt x="649" y="506"/>
                      </a:lnTo>
                      <a:lnTo>
                        <a:pt x="666" y="502"/>
                      </a:lnTo>
                      <a:lnTo>
                        <a:pt x="683" y="498"/>
                      </a:lnTo>
                      <a:lnTo>
                        <a:pt x="699" y="491"/>
                      </a:lnTo>
                      <a:lnTo>
                        <a:pt x="714" y="481"/>
                      </a:lnTo>
                      <a:lnTo>
                        <a:pt x="727" y="469"/>
                      </a:lnTo>
                      <a:lnTo>
                        <a:pt x="745" y="450"/>
                      </a:lnTo>
                      <a:lnTo>
                        <a:pt x="757" y="429"/>
                      </a:lnTo>
                      <a:lnTo>
                        <a:pt x="766" y="406"/>
                      </a:lnTo>
                      <a:lnTo>
                        <a:pt x="772" y="384"/>
                      </a:lnTo>
                      <a:lnTo>
                        <a:pt x="775" y="365"/>
                      </a:lnTo>
                      <a:lnTo>
                        <a:pt x="778" y="349"/>
                      </a:lnTo>
                      <a:lnTo>
                        <a:pt x="779" y="338"/>
                      </a:lnTo>
                      <a:lnTo>
                        <a:pt x="779" y="334"/>
                      </a:lnTo>
                      <a:lnTo>
                        <a:pt x="869" y="334"/>
                      </a:lnTo>
                      <a:lnTo>
                        <a:pt x="869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2" y="509"/>
                      </a:lnTo>
                      <a:lnTo>
                        <a:pt x="142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8" name="Freeform 1096"/>
                <p:cNvSpPr>
                  <a:spLocks/>
                </p:cNvSpPr>
                <p:nvPr/>
              </p:nvSpPr>
              <p:spPr bwMode="auto">
                <a:xfrm>
                  <a:off x="3047" y="4175"/>
                  <a:ext cx="125" cy="40"/>
                </a:xfrm>
                <a:custGeom>
                  <a:avLst/>
                  <a:gdLst>
                    <a:gd name="T0" fmla="*/ 291 w 876"/>
                    <a:gd name="T1" fmla="*/ 26 h 323"/>
                    <a:gd name="T2" fmla="*/ 296 w 876"/>
                    <a:gd name="T3" fmla="*/ 73 h 323"/>
                    <a:gd name="T4" fmla="*/ 308 w 876"/>
                    <a:gd name="T5" fmla="*/ 115 h 323"/>
                    <a:gd name="T6" fmla="*/ 325 w 876"/>
                    <a:gd name="T7" fmla="*/ 149 h 323"/>
                    <a:gd name="T8" fmla="*/ 345 w 876"/>
                    <a:gd name="T9" fmla="*/ 178 h 323"/>
                    <a:gd name="T10" fmla="*/ 369 w 876"/>
                    <a:gd name="T11" fmla="*/ 198 h 323"/>
                    <a:gd name="T12" fmla="*/ 395 w 876"/>
                    <a:gd name="T13" fmla="*/ 213 h 323"/>
                    <a:gd name="T14" fmla="*/ 423 w 876"/>
                    <a:gd name="T15" fmla="*/ 220 h 323"/>
                    <a:gd name="T16" fmla="*/ 452 w 876"/>
                    <a:gd name="T17" fmla="*/ 220 h 323"/>
                    <a:gd name="T18" fmla="*/ 481 w 876"/>
                    <a:gd name="T19" fmla="*/ 213 h 323"/>
                    <a:gd name="T20" fmla="*/ 507 w 876"/>
                    <a:gd name="T21" fmla="*/ 198 h 323"/>
                    <a:gd name="T22" fmla="*/ 531 w 876"/>
                    <a:gd name="T23" fmla="*/ 178 h 323"/>
                    <a:gd name="T24" fmla="*/ 550 w 876"/>
                    <a:gd name="T25" fmla="*/ 149 h 323"/>
                    <a:gd name="T26" fmla="*/ 566 w 876"/>
                    <a:gd name="T27" fmla="*/ 115 h 323"/>
                    <a:gd name="T28" fmla="*/ 578 w 876"/>
                    <a:gd name="T29" fmla="*/ 73 h 323"/>
                    <a:gd name="T30" fmla="*/ 584 w 876"/>
                    <a:gd name="T31" fmla="*/ 26 h 323"/>
                    <a:gd name="T32" fmla="*/ 876 w 876"/>
                    <a:gd name="T33" fmla="*/ 0 h 323"/>
                    <a:gd name="T34" fmla="*/ 867 w 876"/>
                    <a:gd name="T35" fmla="*/ 77 h 323"/>
                    <a:gd name="T36" fmla="*/ 841 w 876"/>
                    <a:gd name="T37" fmla="*/ 144 h 323"/>
                    <a:gd name="T38" fmla="*/ 800 w 876"/>
                    <a:gd name="T39" fmla="*/ 199 h 323"/>
                    <a:gd name="T40" fmla="*/ 746 w 876"/>
                    <a:gd name="T41" fmla="*/ 245 h 323"/>
                    <a:gd name="T42" fmla="*/ 680 w 876"/>
                    <a:gd name="T43" fmla="*/ 279 h 323"/>
                    <a:gd name="T44" fmla="*/ 606 w 876"/>
                    <a:gd name="T45" fmla="*/ 304 h 323"/>
                    <a:gd name="T46" fmla="*/ 524 w 876"/>
                    <a:gd name="T47" fmla="*/ 318 h 323"/>
                    <a:gd name="T48" fmla="*/ 438 w 876"/>
                    <a:gd name="T49" fmla="*/ 323 h 323"/>
                    <a:gd name="T50" fmla="*/ 351 w 876"/>
                    <a:gd name="T51" fmla="*/ 318 h 323"/>
                    <a:gd name="T52" fmla="*/ 269 w 876"/>
                    <a:gd name="T53" fmla="*/ 304 h 323"/>
                    <a:gd name="T54" fmla="*/ 195 w 876"/>
                    <a:gd name="T55" fmla="*/ 279 h 323"/>
                    <a:gd name="T56" fmla="*/ 130 w 876"/>
                    <a:gd name="T57" fmla="*/ 245 h 323"/>
                    <a:gd name="T58" fmla="*/ 76 w 876"/>
                    <a:gd name="T59" fmla="*/ 199 h 323"/>
                    <a:gd name="T60" fmla="*/ 35 w 876"/>
                    <a:gd name="T61" fmla="*/ 144 h 323"/>
                    <a:gd name="T62" fmla="*/ 9 w 876"/>
                    <a:gd name="T63" fmla="*/ 77 h 323"/>
                    <a:gd name="T64" fmla="*/ 0 w 876"/>
                    <a:gd name="T65" fmla="*/ 0 h 3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6" h="323">
                      <a:moveTo>
                        <a:pt x="290" y="0"/>
                      </a:moveTo>
                      <a:lnTo>
                        <a:pt x="291" y="26"/>
                      </a:lnTo>
                      <a:lnTo>
                        <a:pt x="293" y="51"/>
                      </a:lnTo>
                      <a:lnTo>
                        <a:pt x="296" y="73"/>
                      </a:lnTo>
                      <a:lnTo>
                        <a:pt x="302" y="95"/>
                      </a:lnTo>
                      <a:lnTo>
                        <a:pt x="308" y="115"/>
                      </a:lnTo>
                      <a:lnTo>
                        <a:pt x="316" y="133"/>
                      </a:lnTo>
                      <a:lnTo>
                        <a:pt x="325" y="149"/>
                      </a:lnTo>
                      <a:lnTo>
                        <a:pt x="335" y="164"/>
                      </a:lnTo>
                      <a:lnTo>
                        <a:pt x="345" y="178"/>
                      </a:lnTo>
                      <a:lnTo>
                        <a:pt x="357" y="189"/>
                      </a:lnTo>
                      <a:lnTo>
                        <a:pt x="369" y="198"/>
                      </a:lnTo>
                      <a:lnTo>
                        <a:pt x="382" y="206"/>
                      </a:lnTo>
                      <a:lnTo>
                        <a:pt x="395" y="213"/>
                      </a:lnTo>
                      <a:lnTo>
                        <a:pt x="409" y="217"/>
                      </a:lnTo>
                      <a:lnTo>
                        <a:pt x="423" y="220"/>
                      </a:lnTo>
                      <a:lnTo>
                        <a:pt x="438" y="221"/>
                      </a:lnTo>
                      <a:lnTo>
                        <a:pt x="452" y="220"/>
                      </a:lnTo>
                      <a:lnTo>
                        <a:pt x="467" y="217"/>
                      </a:lnTo>
                      <a:lnTo>
                        <a:pt x="481" y="213"/>
                      </a:lnTo>
                      <a:lnTo>
                        <a:pt x="495" y="206"/>
                      </a:lnTo>
                      <a:lnTo>
                        <a:pt x="507" y="198"/>
                      </a:lnTo>
                      <a:lnTo>
                        <a:pt x="520" y="189"/>
                      </a:lnTo>
                      <a:lnTo>
                        <a:pt x="531" y="178"/>
                      </a:lnTo>
                      <a:lnTo>
                        <a:pt x="541" y="164"/>
                      </a:lnTo>
                      <a:lnTo>
                        <a:pt x="550" y="149"/>
                      </a:lnTo>
                      <a:lnTo>
                        <a:pt x="560" y="133"/>
                      </a:lnTo>
                      <a:lnTo>
                        <a:pt x="566" y="115"/>
                      </a:lnTo>
                      <a:lnTo>
                        <a:pt x="573" y="95"/>
                      </a:lnTo>
                      <a:lnTo>
                        <a:pt x="578" y="73"/>
                      </a:lnTo>
                      <a:lnTo>
                        <a:pt x="581" y="51"/>
                      </a:lnTo>
                      <a:lnTo>
                        <a:pt x="584" y="26"/>
                      </a:lnTo>
                      <a:lnTo>
                        <a:pt x="585" y="0"/>
                      </a:lnTo>
                      <a:lnTo>
                        <a:pt x="876" y="0"/>
                      </a:lnTo>
                      <a:lnTo>
                        <a:pt x="874" y="39"/>
                      </a:lnTo>
                      <a:lnTo>
                        <a:pt x="867" y="77"/>
                      </a:lnTo>
                      <a:lnTo>
                        <a:pt x="856" y="112"/>
                      </a:lnTo>
                      <a:lnTo>
                        <a:pt x="841" y="144"/>
                      </a:lnTo>
                      <a:lnTo>
                        <a:pt x="823" y="173"/>
                      </a:lnTo>
                      <a:lnTo>
                        <a:pt x="800" y="199"/>
                      </a:lnTo>
                      <a:lnTo>
                        <a:pt x="775" y="223"/>
                      </a:lnTo>
                      <a:lnTo>
                        <a:pt x="746" y="245"/>
                      </a:lnTo>
                      <a:lnTo>
                        <a:pt x="715" y="263"/>
                      </a:lnTo>
                      <a:lnTo>
                        <a:pt x="680" y="279"/>
                      </a:lnTo>
                      <a:lnTo>
                        <a:pt x="644" y="292"/>
                      </a:lnTo>
                      <a:lnTo>
                        <a:pt x="606" y="304"/>
                      </a:lnTo>
                      <a:lnTo>
                        <a:pt x="566" y="312"/>
                      </a:lnTo>
                      <a:lnTo>
                        <a:pt x="524" y="318"/>
                      </a:lnTo>
                      <a:lnTo>
                        <a:pt x="482" y="322"/>
                      </a:lnTo>
                      <a:lnTo>
                        <a:pt x="438" y="323"/>
                      </a:lnTo>
                      <a:lnTo>
                        <a:pt x="393" y="322"/>
                      </a:lnTo>
                      <a:lnTo>
                        <a:pt x="351" y="318"/>
                      </a:lnTo>
                      <a:lnTo>
                        <a:pt x="309" y="312"/>
                      </a:lnTo>
                      <a:lnTo>
                        <a:pt x="269" y="304"/>
                      </a:lnTo>
                      <a:lnTo>
                        <a:pt x="231" y="292"/>
                      </a:lnTo>
                      <a:lnTo>
                        <a:pt x="195" y="279"/>
                      </a:lnTo>
                      <a:lnTo>
                        <a:pt x="161" y="263"/>
                      </a:lnTo>
                      <a:lnTo>
                        <a:pt x="130" y="245"/>
                      </a:lnTo>
                      <a:lnTo>
                        <a:pt x="101" y="223"/>
                      </a:lnTo>
                      <a:lnTo>
                        <a:pt x="76" y="199"/>
                      </a:lnTo>
                      <a:lnTo>
                        <a:pt x="54" y="173"/>
                      </a:lnTo>
                      <a:lnTo>
                        <a:pt x="35" y="144"/>
                      </a:lnTo>
                      <a:lnTo>
                        <a:pt x="21" y="112"/>
                      </a:lnTo>
                      <a:lnTo>
                        <a:pt x="9" y="77"/>
                      </a:lnTo>
                      <a:lnTo>
                        <a:pt x="2" y="39"/>
                      </a:lnTo>
                      <a:lnTo>
                        <a:pt x="0" y="0"/>
                      </a:lnTo>
                      <a:lnTo>
                        <a:pt x="290" y="0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89" name="Freeform 1097"/>
                <p:cNvSpPr>
                  <a:spLocks/>
                </p:cNvSpPr>
                <p:nvPr/>
              </p:nvSpPr>
              <p:spPr bwMode="auto">
                <a:xfrm>
                  <a:off x="3433" y="4175"/>
                  <a:ext cx="125" cy="40"/>
                </a:xfrm>
                <a:custGeom>
                  <a:avLst/>
                  <a:gdLst>
                    <a:gd name="T0" fmla="*/ 289 w 874"/>
                    <a:gd name="T1" fmla="*/ 26 h 323"/>
                    <a:gd name="T2" fmla="*/ 295 w 874"/>
                    <a:gd name="T3" fmla="*/ 73 h 323"/>
                    <a:gd name="T4" fmla="*/ 306 w 874"/>
                    <a:gd name="T5" fmla="*/ 115 h 323"/>
                    <a:gd name="T6" fmla="*/ 323 w 874"/>
                    <a:gd name="T7" fmla="*/ 149 h 323"/>
                    <a:gd name="T8" fmla="*/ 344 w 874"/>
                    <a:gd name="T9" fmla="*/ 178 h 323"/>
                    <a:gd name="T10" fmla="*/ 368 w 874"/>
                    <a:gd name="T11" fmla="*/ 198 h 323"/>
                    <a:gd name="T12" fmla="*/ 394 w 874"/>
                    <a:gd name="T13" fmla="*/ 213 h 323"/>
                    <a:gd name="T14" fmla="*/ 422 w 874"/>
                    <a:gd name="T15" fmla="*/ 220 h 323"/>
                    <a:gd name="T16" fmla="*/ 452 w 874"/>
                    <a:gd name="T17" fmla="*/ 220 h 323"/>
                    <a:gd name="T18" fmla="*/ 479 w 874"/>
                    <a:gd name="T19" fmla="*/ 213 h 323"/>
                    <a:gd name="T20" fmla="*/ 505 w 874"/>
                    <a:gd name="T21" fmla="*/ 198 h 323"/>
                    <a:gd name="T22" fmla="*/ 529 w 874"/>
                    <a:gd name="T23" fmla="*/ 178 h 323"/>
                    <a:gd name="T24" fmla="*/ 549 w 874"/>
                    <a:gd name="T25" fmla="*/ 149 h 323"/>
                    <a:gd name="T26" fmla="*/ 565 w 874"/>
                    <a:gd name="T27" fmla="*/ 115 h 323"/>
                    <a:gd name="T28" fmla="*/ 576 w 874"/>
                    <a:gd name="T29" fmla="*/ 73 h 323"/>
                    <a:gd name="T30" fmla="*/ 582 w 874"/>
                    <a:gd name="T31" fmla="*/ 26 h 323"/>
                    <a:gd name="T32" fmla="*/ 874 w 874"/>
                    <a:gd name="T33" fmla="*/ 0 h 323"/>
                    <a:gd name="T34" fmla="*/ 864 w 874"/>
                    <a:gd name="T35" fmla="*/ 77 h 323"/>
                    <a:gd name="T36" fmla="*/ 838 w 874"/>
                    <a:gd name="T37" fmla="*/ 144 h 323"/>
                    <a:gd name="T38" fmla="*/ 797 w 874"/>
                    <a:gd name="T39" fmla="*/ 199 h 323"/>
                    <a:gd name="T40" fmla="*/ 744 w 874"/>
                    <a:gd name="T41" fmla="*/ 245 h 323"/>
                    <a:gd name="T42" fmla="*/ 679 w 874"/>
                    <a:gd name="T43" fmla="*/ 279 h 323"/>
                    <a:gd name="T44" fmla="*/ 605 w 874"/>
                    <a:gd name="T45" fmla="*/ 304 h 323"/>
                    <a:gd name="T46" fmla="*/ 524 w 874"/>
                    <a:gd name="T47" fmla="*/ 318 h 323"/>
                    <a:gd name="T48" fmla="*/ 437 w 874"/>
                    <a:gd name="T49" fmla="*/ 323 h 323"/>
                    <a:gd name="T50" fmla="*/ 349 w 874"/>
                    <a:gd name="T51" fmla="*/ 318 h 323"/>
                    <a:gd name="T52" fmla="*/ 268 w 874"/>
                    <a:gd name="T53" fmla="*/ 304 h 323"/>
                    <a:gd name="T54" fmla="*/ 194 w 874"/>
                    <a:gd name="T55" fmla="*/ 279 h 323"/>
                    <a:gd name="T56" fmla="*/ 129 w 874"/>
                    <a:gd name="T57" fmla="*/ 245 h 323"/>
                    <a:gd name="T58" fmla="*/ 75 w 874"/>
                    <a:gd name="T59" fmla="*/ 199 h 323"/>
                    <a:gd name="T60" fmla="*/ 35 w 874"/>
                    <a:gd name="T61" fmla="*/ 144 h 323"/>
                    <a:gd name="T62" fmla="*/ 9 w 874"/>
                    <a:gd name="T63" fmla="*/ 77 h 323"/>
                    <a:gd name="T64" fmla="*/ 0 w 874"/>
                    <a:gd name="T65" fmla="*/ 0 h 3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74" h="323">
                      <a:moveTo>
                        <a:pt x="288" y="0"/>
                      </a:moveTo>
                      <a:lnTo>
                        <a:pt x="289" y="26"/>
                      </a:lnTo>
                      <a:lnTo>
                        <a:pt x="291" y="51"/>
                      </a:lnTo>
                      <a:lnTo>
                        <a:pt x="295" y="73"/>
                      </a:lnTo>
                      <a:lnTo>
                        <a:pt x="300" y="95"/>
                      </a:lnTo>
                      <a:lnTo>
                        <a:pt x="306" y="115"/>
                      </a:lnTo>
                      <a:lnTo>
                        <a:pt x="314" y="133"/>
                      </a:lnTo>
                      <a:lnTo>
                        <a:pt x="323" y="149"/>
                      </a:lnTo>
                      <a:lnTo>
                        <a:pt x="333" y="164"/>
                      </a:lnTo>
                      <a:lnTo>
                        <a:pt x="344" y="178"/>
                      </a:lnTo>
                      <a:lnTo>
                        <a:pt x="355" y="189"/>
                      </a:lnTo>
                      <a:lnTo>
                        <a:pt x="368" y="198"/>
                      </a:lnTo>
                      <a:lnTo>
                        <a:pt x="380" y="206"/>
                      </a:lnTo>
                      <a:lnTo>
                        <a:pt x="394" y="213"/>
                      </a:lnTo>
                      <a:lnTo>
                        <a:pt x="409" y="217"/>
                      </a:lnTo>
                      <a:lnTo>
                        <a:pt x="422" y="220"/>
                      </a:lnTo>
                      <a:lnTo>
                        <a:pt x="437" y="221"/>
                      </a:lnTo>
                      <a:lnTo>
                        <a:pt x="452" y="220"/>
                      </a:lnTo>
                      <a:lnTo>
                        <a:pt x="466" y="217"/>
                      </a:lnTo>
                      <a:lnTo>
                        <a:pt x="479" y="213"/>
                      </a:lnTo>
                      <a:lnTo>
                        <a:pt x="493" y="206"/>
                      </a:lnTo>
                      <a:lnTo>
                        <a:pt x="505" y="198"/>
                      </a:lnTo>
                      <a:lnTo>
                        <a:pt x="518" y="189"/>
                      </a:lnTo>
                      <a:lnTo>
                        <a:pt x="529" y="178"/>
                      </a:lnTo>
                      <a:lnTo>
                        <a:pt x="540" y="164"/>
                      </a:lnTo>
                      <a:lnTo>
                        <a:pt x="549" y="149"/>
                      </a:lnTo>
                      <a:lnTo>
                        <a:pt x="558" y="133"/>
                      </a:lnTo>
                      <a:lnTo>
                        <a:pt x="565" y="115"/>
                      </a:lnTo>
                      <a:lnTo>
                        <a:pt x="572" y="95"/>
                      </a:lnTo>
                      <a:lnTo>
                        <a:pt x="576" y="73"/>
                      </a:lnTo>
                      <a:lnTo>
                        <a:pt x="580" y="51"/>
                      </a:lnTo>
                      <a:lnTo>
                        <a:pt x="582" y="26"/>
                      </a:lnTo>
                      <a:lnTo>
                        <a:pt x="583" y="0"/>
                      </a:lnTo>
                      <a:lnTo>
                        <a:pt x="874" y="0"/>
                      </a:lnTo>
                      <a:lnTo>
                        <a:pt x="871" y="39"/>
                      </a:lnTo>
                      <a:lnTo>
                        <a:pt x="864" y="77"/>
                      </a:lnTo>
                      <a:lnTo>
                        <a:pt x="853" y="112"/>
                      </a:lnTo>
                      <a:lnTo>
                        <a:pt x="838" y="144"/>
                      </a:lnTo>
                      <a:lnTo>
                        <a:pt x="820" y="173"/>
                      </a:lnTo>
                      <a:lnTo>
                        <a:pt x="797" y="199"/>
                      </a:lnTo>
                      <a:lnTo>
                        <a:pt x="772" y="223"/>
                      </a:lnTo>
                      <a:lnTo>
                        <a:pt x="744" y="245"/>
                      </a:lnTo>
                      <a:lnTo>
                        <a:pt x="712" y="263"/>
                      </a:lnTo>
                      <a:lnTo>
                        <a:pt x="679" y="279"/>
                      </a:lnTo>
                      <a:lnTo>
                        <a:pt x="642" y="292"/>
                      </a:lnTo>
                      <a:lnTo>
                        <a:pt x="605" y="304"/>
                      </a:lnTo>
                      <a:lnTo>
                        <a:pt x="565" y="312"/>
                      </a:lnTo>
                      <a:lnTo>
                        <a:pt x="524" y="318"/>
                      </a:lnTo>
                      <a:lnTo>
                        <a:pt x="480" y="322"/>
                      </a:lnTo>
                      <a:lnTo>
                        <a:pt x="437" y="323"/>
                      </a:lnTo>
                      <a:lnTo>
                        <a:pt x="393" y="322"/>
                      </a:lnTo>
                      <a:lnTo>
                        <a:pt x="349" y="318"/>
                      </a:lnTo>
                      <a:lnTo>
                        <a:pt x="308" y="312"/>
                      </a:lnTo>
                      <a:lnTo>
                        <a:pt x="268" y="304"/>
                      </a:lnTo>
                      <a:lnTo>
                        <a:pt x="230" y="292"/>
                      </a:lnTo>
                      <a:lnTo>
                        <a:pt x="194" y="279"/>
                      </a:lnTo>
                      <a:lnTo>
                        <a:pt x="160" y="263"/>
                      </a:lnTo>
                      <a:lnTo>
                        <a:pt x="129" y="245"/>
                      </a:lnTo>
                      <a:lnTo>
                        <a:pt x="101" y="223"/>
                      </a:lnTo>
                      <a:lnTo>
                        <a:pt x="75" y="199"/>
                      </a:lnTo>
                      <a:lnTo>
                        <a:pt x="53" y="173"/>
                      </a:lnTo>
                      <a:lnTo>
                        <a:pt x="35" y="144"/>
                      </a:lnTo>
                      <a:lnTo>
                        <a:pt x="20" y="112"/>
                      </a:lnTo>
                      <a:lnTo>
                        <a:pt x="9" y="77"/>
                      </a:lnTo>
                      <a:lnTo>
                        <a:pt x="2" y="39"/>
                      </a:lnTo>
                      <a:lnTo>
                        <a:pt x="0" y="0"/>
                      </a:lnTo>
                      <a:lnTo>
                        <a:pt x="288" y="0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90" name="Freeform 1098"/>
                <p:cNvSpPr>
                  <a:spLocks/>
                </p:cNvSpPr>
                <p:nvPr/>
              </p:nvSpPr>
              <p:spPr bwMode="auto">
                <a:xfrm>
                  <a:off x="2888" y="4137"/>
                  <a:ext cx="168" cy="76"/>
                </a:xfrm>
                <a:custGeom>
                  <a:avLst/>
                  <a:gdLst>
                    <a:gd name="T0" fmla="*/ 0 w 1174"/>
                    <a:gd name="T1" fmla="*/ 0 h 609"/>
                    <a:gd name="T2" fmla="*/ 614 w 1174"/>
                    <a:gd name="T3" fmla="*/ 0 h 609"/>
                    <a:gd name="T4" fmla="*/ 614 w 1174"/>
                    <a:gd name="T5" fmla="*/ 97 h 609"/>
                    <a:gd name="T6" fmla="*/ 469 w 1174"/>
                    <a:gd name="T7" fmla="*/ 97 h 609"/>
                    <a:gd name="T8" fmla="*/ 669 w 1174"/>
                    <a:gd name="T9" fmla="*/ 461 h 609"/>
                    <a:gd name="T10" fmla="*/ 869 w 1174"/>
                    <a:gd name="T11" fmla="*/ 97 h 609"/>
                    <a:gd name="T12" fmla="*/ 750 w 1174"/>
                    <a:gd name="T13" fmla="*/ 97 h 609"/>
                    <a:gd name="T14" fmla="*/ 750 w 1174"/>
                    <a:gd name="T15" fmla="*/ 0 h 609"/>
                    <a:gd name="T16" fmla="*/ 1173 w 1174"/>
                    <a:gd name="T17" fmla="*/ 0 h 609"/>
                    <a:gd name="T18" fmla="*/ 1174 w 1174"/>
                    <a:gd name="T19" fmla="*/ 97 h 609"/>
                    <a:gd name="T20" fmla="*/ 1032 w 1174"/>
                    <a:gd name="T21" fmla="*/ 97 h 609"/>
                    <a:gd name="T22" fmla="*/ 753 w 1174"/>
                    <a:gd name="T23" fmla="*/ 609 h 609"/>
                    <a:gd name="T24" fmla="*/ 422 w 1174"/>
                    <a:gd name="T25" fmla="*/ 609 h 609"/>
                    <a:gd name="T26" fmla="*/ 140 w 1174"/>
                    <a:gd name="T27" fmla="*/ 97 h 609"/>
                    <a:gd name="T28" fmla="*/ 0 w 1174"/>
                    <a:gd name="T29" fmla="*/ 97 h 609"/>
                    <a:gd name="T30" fmla="*/ 0 w 1174"/>
                    <a:gd name="T3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74" h="609">
                      <a:moveTo>
                        <a:pt x="0" y="0"/>
                      </a:moveTo>
                      <a:lnTo>
                        <a:pt x="614" y="0"/>
                      </a:lnTo>
                      <a:lnTo>
                        <a:pt x="614" y="97"/>
                      </a:lnTo>
                      <a:lnTo>
                        <a:pt x="469" y="97"/>
                      </a:lnTo>
                      <a:lnTo>
                        <a:pt x="669" y="461"/>
                      </a:lnTo>
                      <a:lnTo>
                        <a:pt x="869" y="97"/>
                      </a:lnTo>
                      <a:lnTo>
                        <a:pt x="750" y="97"/>
                      </a:lnTo>
                      <a:lnTo>
                        <a:pt x="750" y="0"/>
                      </a:lnTo>
                      <a:lnTo>
                        <a:pt x="1173" y="0"/>
                      </a:lnTo>
                      <a:lnTo>
                        <a:pt x="1174" y="97"/>
                      </a:lnTo>
                      <a:lnTo>
                        <a:pt x="1032" y="97"/>
                      </a:lnTo>
                      <a:lnTo>
                        <a:pt x="753" y="609"/>
                      </a:lnTo>
                      <a:lnTo>
                        <a:pt x="422" y="609"/>
                      </a:lnTo>
                      <a:lnTo>
                        <a:pt x="140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91" name="Freeform 1099"/>
                <p:cNvSpPr>
                  <a:spLocks/>
                </p:cNvSpPr>
                <p:nvPr/>
              </p:nvSpPr>
              <p:spPr bwMode="auto">
                <a:xfrm>
                  <a:off x="3275" y="4137"/>
                  <a:ext cx="168" cy="76"/>
                </a:xfrm>
                <a:custGeom>
                  <a:avLst/>
                  <a:gdLst>
                    <a:gd name="T0" fmla="*/ 0 w 1173"/>
                    <a:gd name="T1" fmla="*/ 0 h 609"/>
                    <a:gd name="T2" fmla="*/ 614 w 1173"/>
                    <a:gd name="T3" fmla="*/ 0 h 609"/>
                    <a:gd name="T4" fmla="*/ 614 w 1173"/>
                    <a:gd name="T5" fmla="*/ 97 h 609"/>
                    <a:gd name="T6" fmla="*/ 469 w 1173"/>
                    <a:gd name="T7" fmla="*/ 97 h 609"/>
                    <a:gd name="T8" fmla="*/ 669 w 1173"/>
                    <a:gd name="T9" fmla="*/ 461 h 609"/>
                    <a:gd name="T10" fmla="*/ 869 w 1173"/>
                    <a:gd name="T11" fmla="*/ 97 h 609"/>
                    <a:gd name="T12" fmla="*/ 750 w 1173"/>
                    <a:gd name="T13" fmla="*/ 97 h 609"/>
                    <a:gd name="T14" fmla="*/ 750 w 1173"/>
                    <a:gd name="T15" fmla="*/ 0 h 609"/>
                    <a:gd name="T16" fmla="*/ 1172 w 1173"/>
                    <a:gd name="T17" fmla="*/ 0 h 609"/>
                    <a:gd name="T18" fmla="*/ 1173 w 1173"/>
                    <a:gd name="T19" fmla="*/ 97 h 609"/>
                    <a:gd name="T20" fmla="*/ 1033 w 1173"/>
                    <a:gd name="T21" fmla="*/ 97 h 609"/>
                    <a:gd name="T22" fmla="*/ 753 w 1173"/>
                    <a:gd name="T23" fmla="*/ 609 h 609"/>
                    <a:gd name="T24" fmla="*/ 421 w 1173"/>
                    <a:gd name="T25" fmla="*/ 609 h 609"/>
                    <a:gd name="T26" fmla="*/ 140 w 1173"/>
                    <a:gd name="T27" fmla="*/ 97 h 609"/>
                    <a:gd name="T28" fmla="*/ 0 w 1173"/>
                    <a:gd name="T29" fmla="*/ 97 h 609"/>
                    <a:gd name="T30" fmla="*/ 0 w 1173"/>
                    <a:gd name="T31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73" h="609">
                      <a:moveTo>
                        <a:pt x="0" y="0"/>
                      </a:moveTo>
                      <a:lnTo>
                        <a:pt x="614" y="0"/>
                      </a:lnTo>
                      <a:lnTo>
                        <a:pt x="614" y="97"/>
                      </a:lnTo>
                      <a:lnTo>
                        <a:pt x="469" y="97"/>
                      </a:lnTo>
                      <a:lnTo>
                        <a:pt x="669" y="461"/>
                      </a:lnTo>
                      <a:lnTo>
                        <a:pt x="869" y="97"/>
                      </a:lnTo>
                      <a:lnTo>
                        <a:pt x="750" y="97"/>
                      </a:lnTo>
                      <a:lnTo>
                        <a:pt x="750" y="0"/>
                      </a:lnTo>
                      <a:lnTo>
                        <a:pt x="1172" y="0"/>
                      </a:lnTo>
                      <a:lnTo>
                        <a:pt x="1173" y="97"/>
                      </a:lnTo>
                      <a:lnTo>
                        <a:pt x="1033" y="97"/>
                      </a:lnTo>
                      <a:lnTo>
                        <a:pt x="753" y="609"/>
                      </a:lnTo>
                      <a:lnTo>
                        <a:pt x="421" y="609"/>
                      </a:lnTo>
                      <a:lnTo>
                        <a:pt x="140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  <p:sp>
              <p:nvSpPr>
                <p:cNvPr id="9292" name="Freeform 1100"/>
                <p:cNvSpPr>
                  <a:spLocks/>
                </p:cNvSpPr>
                <p:nvPr/>
              </p:nvSpPr>
              <p:spPr bwMode="auto">
                <a:xfrm>
                  <a:off x="3176" y="4137"/>
                  <a:ext cx="121" cy="76"/>
                </a:xfrm>
                <a:custGeom>
                  <a:avLst/>
                  <a:gdLst>
                    <a:gd name="T0" fmla="*/ 0 w 850"/>
                    <a:gd name="T1" fmla="*/ 0 h 609"/>
                    <a:gd name="T2" fmla="*/ 569 w 850"/>
                    <a:gd name="T3" fmla="*/ 0 h 609"/>
                    <a:gd name="T4" fmla="*/ 569 w 850"/>
                    <a:gd name="T5" fmla="*/ 97 h 609"/>
                    <a:gd name="T6" fmla="*/ 428 w 850"/>
                    <a:gd name="T7" fmla="*/ 97 h 609"/>
                    <a:gd name="T8" fmla="*/ 428 w 850"/>
                    <a:gd name="T9" fmla="*/ 509 h 609"/>
                    <a:gd name="T10" fmla="*/ 570 w 850"/>
                    <a:gd name="T11" fmla="*/ 509 h 609"/>
                    <a:gd name="T12" fmla="*/ 574 w 850"/>
                    <a:gd name="T13" fmla="*/ 509 h 609"/>
                    <a:gd name="T14" fmla="*/ 584 w 850"/>
                    <a:gd name="T15" fmla="*/ 509 h 609"/>
                    <a:gd name="T16" fmla="*/ 598 w 850"/>
                    <a:gd name="T17" fmla="*/ 508 h 609"/>
                    <a:gd name="T18" fmla="*/ 615 w 850"/>
                    <a:gd name="T19" fmla="*/ 505 h 609"/>
                    <a:gd name="T20" fmla="*/ 633 w 850"/>
                    <a:gd name="T21" fmla="*/ 499 h 609"/>
                    <a:gd name="T22" fmla="*/ 655 w 850"/>
                    <a:gd name="T23" fmla="*/ 489 h 609"/>
                    <a:gd name="T24" fmla="*/ 677 w 850"/>
                    <a:gd name="T25" fmla="*/ 475 h 609"/>
                    <a:gd name="T26" fmla="*/ 698 w 850"/>
                    <a:gd name="T27" fmla="*/ 456 h 609"/>
                    <a:gd name="T28" fmla="*/ 717 w 850"/>
                    <a:gd name="T29" fmla="*/ 434 h 609"/>
                    <a:gd name="T30" fmla="*/ 731 w 850"/>
                    <a:gd name="T31" fmla="*/ 412 h 609"/>
                    <a:gd name="T32" fmla="*/ 741 w 850"/>
                    <a:gd name="T33" fmla="*/ 389 h 609"/>
                    <a:gd name="T34" fmla="*/ 747 w 850"/>
                    <a:gd name="T35" fmla="*/ 368 h 609"/>
                    <a:gd name="T36" fmla="*/ 751 w 850"/>
                    <a:gd name="T37" fmla="*/ 351 h 609"/>
                    <a:gd name="T38" fmla="*/ 753 w 850"/>
                    <a:gd name="T39" fmla="*/ 337 h 609"/>
                    <a:gd name="T40" fmla="*/ 753 w 850"/>
                    <a:gd name="T41" fmla="*/ 328 h 609"/>
                    <a:gd name="T42" fmla="*/ 753 w 850"/>
                    <a:gd name="T43" fmla="*/ 324 h 609"/>
                    <a:gd name="T44" fmla="*/ 850 w 850"/>
                    <a:gd name="T45" fmla="*/ 324 h 609"/>
                    <a:gd name="T46" fmla="*/ 850 w 850"/>
                    <a:gd name="T47" fmla="*/ 609 h 609"/>
                    <a:gd name="T48" fmla="*/ 0 w 850"/>
                    <a:gd name="T49" fmla="*/ 609 h 609"/>
                    <a:gd name="T50" fmla="*/ 0 w 850"/>
                    <a:gd name="T51" fmla="*/ 509 h 609"/>
                    <a:gd name="T52" fmla="*/ 141 w 850"/>
                    <a:gd name="T53" fmla="*/ 509 h 609"/>
                    <a:gd name="T54" fmla="*/ 141 w 850"/>
                    <a:gd name="T55" fmla="*/ 97 h 609"/>
                    <a:gd name="T56" fmla="*/ 0 w 850"/>
                    <a:gd name="T57" fmla="*/ 97 h 609"/>
                    <a:gd name="T58" fmla="*/ 0 w 850"/>
                    <a:gd name="T59" fmla="*/ 0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850" h="609">
                      <a:moveTo>
                        <a:pt x="0" y="0"/>
                      </a:moveTo>
                      <a:lnTo>
                        <a:pt x="569" y="0"/>
                      </a:lnTo>
                      <a:lnTo>
                        <a:pt x="569" y="97"/>
                      </a:lnTo>
                      <a:lnTo>
                        <a:pt x="428" y="97"/>
                      </a:lnTo>
                      <a:lnTo>
                        <a:pt x="428" y="509"/>
                      </a:lnTo>
                      <a:lnTo>
                        <a:pt x="570" y="509"/>
                      </a:lnTo>
                      <a:lnTo>
                        <a:pt x="574" y="509"/>
                      </a:lnTo>
                      <a:lnTo>
                        <a:pt x="584" y="509"/>
                      </a:lnTo>
                      <a:lnTo>
                        <a:pt x="598" y="508"/>
                      </a:lnTo>
                      <a:lnTo>
                        <a:pt x="615" y="505"/>
                      </a:lnTo>
                      <a:lnTo>
                        <a:pt x="633" y="499"/>
                      </a:lnTo>
                      <a:lnTo>
                        <a:pt x="655" y="489"/>
                      </a:lnTo>
                      <a:lnTo>
                        <a:pt x="677" y="475"/>
                      </a:lnTo>
                      <a:lnTo>
                        <a:pt x="698" y="456"/>
                      </a:lnTo>
                      <a:lnTo>
                        <a:pt x="717" y="434"/>
                      </a:lnTo>
                      <a:lnTo>
                        <a:pt x="731" y="412"/>
                      </a:lnTo>
                      <a:lnTo>
                        <a:pt x="741" y="389"/>
                      </a:lnTo>
                      <a:lnTo>
                        <a:pt x="747" y="368"/>
                      </a:lnTo>
                      <a:lnTo>
                        <a:pt x="751" y="351"/>
                      </a:lnTo>
                      <a:lnTo>
                        <a:pt x="753" y="337"/>
                      </a:lnTo>
                      <a:lnTo>
                        <a:pt x="753" y="328"/>
                      </a:lnTo>
                      <a:lnTo>
                        <a:pt x="753" y="324"/>
                      </a:lnTo>
                      <a:lnTo>
                        <a:pt x="850" y="324"/>
                      </a:lnTo>
                      <a:lnTo>
                        <a:pt x="850" y="609"/>
                      </a:lnTo>
                      <a:lnTo>
                        <a:pt x="0" y="609"/>
                      </a:lnTo>
                      <a:lnTo>
                        <a:pt x="0" y="509"/>
                      </a:lnTo>
                      <a:lnTo>
                        <a:pt x="141" y="509"/>
                      </a:lnTo>
                      <a:lnTo>
                        <a:pt x="141" y="97"/>
                      </a:lnTo>
                      <a:lnTo>
                        <a:pt x="0" y="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33CC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>
                  <a:scene3d>
                    <a:camera prst="orthographicFront"/>
                    <a:lightRig rig="threePt" dir="t"/>
                  </a:scene3d>
                  <a:sp3d/>
                </a:bodyPr>
                <a:lstStyle/>
                <a:p>
                  <a:endParaRPr lang="en-US">
                    <a:effectLst/>
                  </a:endParaRPr>
                </a:p>
              </p:txBody>
            </p:sp>
          </p:grpSp>
        </p:grpSp>
      </p:grpSp>
      <p:sp>
        <p:nvSpPr>
          <p:cNvPr id="84" name="TextBox 83"/>
          <p:cNvSpPr txBox="1"/>
          <p:nvPr/>
        </p:nvSpPr>
        <p:spPr>
          <a:xfrm>
            <a:off x="1063842" y="1323828"/>
            <a:ext cx="4727362" cy="156966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dist">
              <a:defRPr/>
            </a:pPr>
            <a:r>
              <a:rPr lang="en-US" sz="9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Certificate</a:t>
            </a:r>
          </a:p>
        </p:txBody>
      </p:sp>
      <p:sp>
        <p:nvSpPr>
          <p:cNvPr id="70" name="Line 986"/>
          <p:cNvSpPr>
            <a:spLocks noChangeShapeType="1"/>
          </p:cNvSpPr>
          <p:nvPr/>
        </p:nvSpPr>
        <p:spPr bwMode="auto">
          <a:xfrm>
            <a:off x="2072012" y="9223310"/>
            <a:ext cx="2816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433" y="5557127"/>
            <a:ext cx="1170139" cy="955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2549" y="6326157"/>
            <a:ext cx="616615" cy="960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AE0F0A11-B98E-4868-A4C5-266FACE21F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3053" y="5556776"/>
            <a:ext cx="1949679" cy="159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90513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2464</TotalTime>
  <Words>89</Words>
  <Application>Microsoft Office PowerPoint</Application>
  <PresentationFormat>A4 용지(210x297mm)</PresentationFormat>
  <Paragraphs>36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10" baseType="lpstr">
      <vt:lpstr>CaslonNo540SwaD</vt:lpstr>
      <vt:lpstr>VolvoSansMedium</vt:lpstr>
      <vt:lpstr>Arial Black</vt:lpstr>
      <vt:lpstr>Brush Script MT</vt:lpstr>
      <vt:lpstr>Times New Roman</vt:lpstr>
      <vt:lpstr>Verdana</vt:lpstr>
      <vt:lpstr>Default Design</vt:lpstr>
      <vt:lpstr>PowerPoint 프레젠테이션</vt:lpstr>
      <vt:lpstr>PowerPoint 프레젠테이션</vt:lpstr>
      <vt:lpstr>PowerPoint 프레젠테이션</vt:lpstr>
    </vt:vector>
  </TitlesOfParts>
  <Company>Volvo 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Peter Brandt</dc:creator>
  <cp:lastModifiedBy>Winstern Kang</cp:lastModifiedBy>
  <cp:revision>106</cp:revision>
  <cp:lastPrinted>2018-02-28T05:42:03Z</cp:lastPrinted>
  <dcterms:created xsi:type="dcterms:W3CDTF">1998-12-15T08:29:28Z</dcterms:created>
  <dcterms:modified xsi:type="dcterms:W3CDTF">2021-10-28T04:32:57Z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verWriteProperties">
    <vt:lpwstr>1</vt:lpwstr>
  </property>
  <property fmtid="{D5CDD505-2E9C-101B-9397-08002B2CF9AE}" pid="3" name="LastModifiedUser">
    <vt:lpwstr>Brandt Peter</vt:lpwstr>
  </property>
  <property fmtid="{D5CDD505-2E9C-101B-9397-08002B2CF9AE}" pid="4" name="SPSDescription">
    <vt:lpwstr/>
  </property>
  <property fmtid="{D5CDD505-2E9C-101B-9397-08002B2CF9AE}" pid="5" name="Classification">
    <vt:lpwstr>Internal</vt:lpwstr>
  </property>
  <property fmtid="{D5CDD505-2E9C-101B-9397-08002B2CF9AE}" pid="6" name="Violin Valid From">
    <vt:lpwstr>2006-04-06T00:00:00Z</vt:lpwstr>
  </property>
  <property fmtid="{D5CDD505-2E9C-101B-9397-08002B2CF9AE}" pid="7" name="Violin Valid To">
    <vt:lpwstr/>
  </property>
  <property fmtid="{D5CDD505-2E9C-101B-9397-08002B2CF9AE}" pid="8" name="Owner">
    <vt:lpwstr>Peter Brandt</vt:lpwstr>
  </property>
  <property fmtid="{D5CDD505-2E9C-101B-9397-08002B2CF9AE}" pid="9" name="Violin Information Type">
    <vt:lpwstr>Training</vt:lpwstr>
  </property>
  <property fmtid="{D5CDD505-2E9C-101B-9397-08002B2CF9AE}" pid="10" name="Violin Publish From">
    <vt:lpwstr>2006-04-06T00:00:00Z</vt:lpwstr>
  </property>
  <property fmtid="{D5CDD505-2E9C-101B-9397-08002B2CF9AE}" pid="11" name="Violin Link Text">
    <vt:lpwstr/>
  </property>
  <property fmtid="{D5CDD505-2E9C-101B-9397-08002B2CF9AE}" pid="12" name="ChannelPath">
    <vt:lpwstr>/Channels/violinpenta/corporate/en/business_functions/customer_support/functions/product_training/training_material/Training_Industrial/industrial_engine/industrial_engine_D12/industrial_engine_d12;
</vt:lpwstr>
  </property>
  <property fmtid="{D5CDD505-2E9C-101B-9397-08002B2CF9AE}" pid="13" name="IsTagged">
    <vt:lpwstr>1</vt:lpwstr>
  </property>
  <property fmtid="{D5CDD505-2E9C-101B-9397-08002B2CF9AE}" pid="14" name="TargetApplication">
    <vt:lpwstr>Intranet/Violin</vt:lpwstr>
  </property>
  <property fmtid="{D5CDD505-2E9C-101B-9397-08002B2CF9AE}" pid="15" name="Violin Document Language">
    <vt:lpwstr>English</vt:lpwstr>
  </property>
  <property fmtid="{D5CDD505-2E9C-101B-9397-08002B2CF9AE}" pid="16" name="Violin Reference Number">
    <vt:lpwstr/>
  </property>
  <property fmtid="{D5CDD505-2E9C-101B-9397-08002B2CF9AE}" pid="17" name="Violin Publish To">
    <vt:lpwstr/>
  </property>
</Properties>
</file>